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37"/>
  </p:notesMasterIdLst>
  <p:sldIdLst>
    <p:sldId id="256" r:id="rId2"/>
    <p:sldId id="291" r:id="rId3"/>
    <p:sldId id="292" r:id="rId4"/>
    <p:sldId id="299" r:id="rId5"/>
    <p:sldId id="280" r:id="rId6"/>
    <p:sldId id="267" r:id="rId7"/>
    <p:sldId id="311" r:id="rId8"/>
    <p:sldId id="268" r:id="rId9"/>
    <p:sldId id="269" r:id="rId10"/>
    <p:sldId id="270" r:id="rId11"/>
    <p:sldId id="271" r:id="rId12"/>
    <p:sldId id="312" r:id="rId13"/>
    <p:sldId id="313" r:id="rId14"/>
    <p:sldId id="272" r:id="rId15"/>
    <p:sldId id="290" r:id="rId16"/>
    <p:sldId id="284" r:id="rId17"/>
    <p:sldId id="283" r:id="rId18"/>
    <p:sldId id="282" r:id="rId19"/>
    <p:sldId id="285" r:id="rId20"/>
    <p:sldId id="286" r:id="rId21"/>
    <p:sldId id="287" r:id="rId22"/>
    <p:sldId id="288" r:id="rId23"/>
    <p:sldId id="289" r:id="rId24"/>
    <p:sldId id="300" r:id="rId25"/>
    <p:sldId id="307" r:id="rId26"/>
    <p:sldId id="308" r:id="rId27"/>
    <p:sldId id="306" r:id="rId28"/>
    <p:sldId id="263" r:id="rId29"/>
    <p:sldId id="314" r:id="rId30"/>
    <p:sldId id="315" r:id="rId31"/>
    <p:sldId id="316" r:id="rId32"/>
    <p:sldId id="310" r:id="rId33"/>
    <p:sldId id="317" r:id="rId34"/>
    <p:sldId id="278" r:id="rId35"/>
    <p:sldId id="279"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Lato" panose="020F0502020204030203" pitchFamily="34" charset="0"/>
      <p:regular r:id="rId42"/>
      <p:bold r:id="rId43"/>
      <p:italic r:id="rId44"/>
      <p:boldItalic r:id="rId45"/>
    </p:embeddedFont>
    <p:embeddedFont>
      <p:font typeface="Lato Black" panose="020F0502020204030203" pitchFamily="34" charset="0"/>
      <p:bold r:id="rId46"/>
      <p:boldItalic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457" autoAdjust="0"/>
  </p:normalViewPr>
  <p:slideViewPr>
    <p:cSldViewPr snapToGrid="0">
      <p:cViewPr varScale="1">
        <p:scale>
          <a:sx n="71" d="100"/>
          <a:sy n="71" d="100"/>
        </p:scale>
        <p:origin x="1714" y="4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diagrams/_rels/data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6" Type="http://schemas.openxmlformats.org/officeDocument/2006/relationships/image" Target="../media/image26.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BD01DA-EF61-40C7-B2D3-03444D881C4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90FBBDA-42C5-452B-B1E7-2D8D39034CFD}">
      <dgm:prSet/>
      <dgm:spPr>
        <a:xfrm>
          <a:off x="278860" y="1434"/>
          <a:ext cx="2195556" cy="1317333"/>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a:solidFill>
                <a:srgbClr val="FFFFFF"/>
              </a:solidFill>
              <a:latin typeface="Arial"/>
              <a:ea typeface="+mn-ea"/>
              <a:cs typeface="+mn-cs"/>
            </a:rPr>
            <a:t>An ongoing conversation, not a one-time event </a:t>
          </a:r>
        </a:p>
      </dgm:t>
    </dgm:pt>
    <dgm:pt modelId="{8E7723A9-A723-48C8-BFD7-9E9F6F75341C}" type="parTrans" cxnId="{51E59ED8-F7F0-4678-9F9D-15DED34A66A9}">
      <dgm:prSet/>
      <dgm:spPr/>
      <dgm:t>
        <a:bodyPr/>
        <a:lstStyle/>
        <a:p>
          <a:endParaRPr lang="en-US"/>
        </a:p>
      </dgm:t>
    </dgm:pt>
    <dgm:pt modelId="{0E36998A-5CC4-4269-8C7F-A13EB034AC2E}" type="sibTrans" cxnId="{51E59ED8-F7F0-4678-9F9D-15DED34A66A9}">
      <dgm:prSet/>
      <dgm:spPr/>
      <dgm:t>
        <a:bodyPr/>
        <a:lstStyle/>
        <a:p>
          <a:endParaRPr lang="en-US"/>
        </a:p>
      </dgm:t>
    </dgm:pt>
    <dgm:pt modelId="{72281919-66AA-4A87-B415-3FBB17FEC914}">
      <dgm:prSet/>
      <dgm:spPr>
        <a:xfrm>
          <a:off x="2693972" y="1434"/>
          <a:ext cx="2195556" cy="1317333"/>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a:solidFill>
                <a:srgbClr val="FFFFFF"/>
              </a:solidFill>
              <a:latin typeface="Arial"/>
              <a:ea typeface="+mn-ea"/>
              <a:cs typeface="+mn-cs"/>
            </a:rPr>
            <a:t>Trust building is the key</a:t>
          </a:r>
        </a:p>
      </dgm:t>
    </dgm:pt>
    <dgm:pt modelId="{35A4505B-212B-498E-A751-836DCBE62E4A}" type="parTrans" cxnId="{4B5953C2-45B6-4C8B-90C5-0C4283F6ABB5}">
      <dgm:prSet/>
      <dgm:spPr/>
      <dgm:t>
        <a:bodyPr/>
        <a:lstStyle/>
        <a:p>
          <a:endParaRPr lang="en-US"/>
        </a:p>
      </dgm:t>
    </dgm:pt>
    <dgm:pt modelId="{7BD181D3-43E1-4BB9-A15D-4E1F3469D027}" type="sibTrans" cxnId="{4B5953C2-45B6-4C8B-90C5-0C4283F6ABB5}">
      <dgm:prSet/>
      <dgm:spPr/>
      <dgm:t>
        <a:bodyPr/>
        <a:lstStyle/>
        <a:p>
          <a:endParaRPr lang="en-US"/>
        </a:p>
      </dgm:t>
    </dgm:pt>
    <dgm:pt modelId="{4D9C51B8-6AB3-4169-9C32-4C758AAFA76C}">
      <dgm:prSet/>
      <dgm:spPr>
        <a:xfrm>
          <a:off x="278860" y="1538324"/>
          <a:ext cx="2195556" cy="1317333"/>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a:solidFill>
                <a:srgbClr val="FFFFFF"/>
              </a:solidFill>
              <a:latin typeface="Arial"/>
              <a:ea typeface="+mn-ea"/>
              <a:cs typeface="+mn-cs"/>
            </a:rPr>
            <a:t>Understand the ‘</a:t>
          </a:r>
          <a:r>
            <a:rPr lang="en-US" i="1">
              <a:solidFill>
                <a:srgbClr val="FFFFFF"/>
              </a:solidFill>
              <a:latin typeface="Arial"/>
              <a:ea typeface="+mn-ea"/>
              <a:cs typeface="+mn-cs"/>
            </a:rPr>
            <a:t>why’</a:t>
          </a:r>
          <a:endParaRPr lang="en-US">
            <a:solidFill>
              <a:srgbClr val="FFFFFF"/>
            </a:solidFill>
            <a:latin typeface="Arial"/>
            <a:ea typeface="+mn-ea"/>
            <a:cs typeface="+mn-cs"/>
          </a:endParaRPr>
        </a:p>
      </dgm:t>
    </dgm:pt>
    <dgm:pt modelId="{2A8E79FF-F50B-4415-B042-2A2E815DC09C}" type="parTrans" cxnId="{E1B0B309-E95F-4124-BEA5-F723449340A5}">
      <dgm:prSet/>
      <dgm:spPr/>
      <dgm:t>
        <a:bodyPr/>
        <a:lstStyle/>
        <a:p>
          <a:endParaRPr lang="en-US"/>
        </a:p>
      </dgm:t>
    </dgm:pt>
    <dgm:pt modelId="{E2373281-98AA-4A2F-A3EB-ADD6F8FF217F}" type="sibTrans" cxnId="{E1B0B309-E95F-4124-BEA5-F723449340A5}">
      <dgm:prSet/>
      <dgm:spPr/>
      <dgm:t>
        <a:bodyPr/>
        <a:lstStyle/>
        <a:p>
          <a:endParaRPr lang="en-US"/>
        </a:p>
      </dgm:t>
    </dgm:pt>
    <dgm:pt modelId="{CEE8F39E-0C5E-4105-98AE-7633469FC612}">
      <dgm:prSet/>
      <dgm:spPr>
        <a:xfrm>
          <a:off x="2693972" y="1538324"/>
          <a:ext cx="2195556" cy="1317333"/>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Build together rather than feeling you must fix everything now </a:t>
          </a:r>
        </a:p>
      </dgm:t>
    </dgm:pt>
    <dgm:pt modelId="{805A65AD-0224-496C-91B5-0A4078C4AEDB}" type="parTrans" cxnId="{CFB40C93-4F56-4002-904C-CE9E2D14D552}">
      <dgm:prSet/>
      <dgm:spPr/>
      <dgm:t>
        <a:bodyPr/>
        <a:lstStyle/>
        <a:p>
          <a:endParaRPr lang="en-US"/>
        </a:p>
      </dgm:t>
    </dgm:pt>
    <dgm:pt modelId="{14DBB324-BAE3-4E63-9505-E2A6FB58F3C9}" type="sibTrans" cxnId="{CFB40C93-4F56-4002-904C-CE9E2D14D552}">
      <dgm:prSet/>
      <dgm:spPr/>
      <dgm:t>
        <a:bodyPr/>
        <a:lstStyle/>
        <a:p>
          <a:endParaRPr lang="en-US"/>
        </a:p>
      </dgm:t>
    </dgm:pt>
    <dgm:pt modelId="{F1E34E57-980D-43C2-A69F-AA610653F9F0}">
      <dgm:prSet/>
      <dgm:spPr>
        <a:xfrm>
          <a:off x="278860" y="3075213"/>
          <a:ext cx="2195556" cy="1317333"/>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a:solidFill>
                <a:srgbClr val="FFFFFF"/>
              </a:solidFill>
              <a:latin typeface="Arial"/>
              <a:ea typeface="+mn-ea"/>
              <a:cs typeface="+mn-cs"/>
            </a:rPr>
            <a:t>Resistance to change is normal</a:t>
          </a:r>
        </a:p>
      </dgm:t>
    </dgm:pt>
    <dgm:pt modelId="{DB8D9206-2FA6-4549-842A-990DCB15CC61}" type="parTrans" cxnId="{B69736AD-2E4E-4661-A638-C652CF1B2623}">
      <dgm:prSet/>
      <dgm:spPr/>
      <dgm:t>
        <a:bodyPr/>
        <a:lstStyle/>
        <a:p>
          <a:endParaRPr lang="en-US"/>
        </a:p>
      </dgm:t>
    </dgm:pt>
    <dgm:pt modelId="{56571E1A-8722-462F-8C90-5F747E49F738}" type="sibTrans" cxnId="{B69736AD-2E4E-4661-A638-C652CF1B2623}">
      <dgm:prSet/>
      <dgm:spPr/>
      <dgm:t>
        <a:bodyPr/>
        <a:lstStyle/>
        <a:p>
          <a:endParaRPr lang="en-US"/>
        </a:p>
      </dgm:t>
    </dgm:pt>
    <dgm:pt modelId="{1FA4A171-63C3-4675-BCF3-B370301D11A2}">
      <dgm:prSet/>
      <dgm:spPr>
        <a:xfrm>
          <a:off x="2693972" y="3075213"/>
          <a:ext cx="2195556" cy="1317333"/>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Prepare yourself to “create a psychologically safe environment” </a:t>
          </a:r>
        </a:p>
      </dgm:t>
    </dgm:pt>
    <dgm:pt modelId="{8EA79D0A-3BB6-4A62-854C-E8B50756A95A}" type="parTrans" cxnId="{9A019F6B-4CBC-4D85-A20C-7751C499C5B2}">
      <dgm:prSet/>
      <dgm:spPr/>
      <dgm:t>
        <a:bodyPr/>
        <a:lstStyle/>
        <a:p>
          <a:endParaRPr lang="en-US"/>
        </a:p>
      </dgm:t>
    </dgm:pt>
    <dgm:pt modelId="{273DEFA4-F3AF-45A0-9925-F29BCB3FC35E}" type="sibTrans" cxnId="{9A019F6B-4CBC-4D85-A20C-7751C499C5B2}">
      <dgm:prSet/>
      <dgm:spPr/>
      <dgm:t>
        <a:bodyPr/>
        <a:lstStyle/>
        <a:p>
          <a:endParaRPr lang="en-US"/>
        </a:p>
      </dgm:t>
    </dgm:pt>
    <dgm:pt modelId="{5E733509-CC4E-487C-BC06-A9C9EA127120}" type="pres">
      <dgm:prSet presAssocID="{D1BD01DA-EF61-40C7-B2D3-03444D881C4D}" presName="diagram" presStyleCnt="0">
        <dgm:presLayoutVars>
          <dgm:dir/>
          <dgm:resizeHandles val="exact"/>
        </dgm:presLayoutVars>
      </dgm:prSet>
      <dgm:spPr/>
    </dgm:pt>
    <dgm:pt modelId="{29D39BB3-20C9-48C6-BA97-24E90FBC4B23}" type="pres">
      <dgm:prSet presAssocID="{190FBBDA-42C5-452B-B1E7-2D8D39034CFD}" presName="node" presStyleLbl="node1" presStyleIdx="0" presStyleCnt="6">
        <dgm:presLayoutVars>
          <dgm:bulletEnabled val="1"/>
        </dgm:presLayoutVars>
      </dgm:prSet>
      <dgm:spPr/>
    </dgm:pt>
    <dgm:pt modelId="{684F1D8F-D170-47B0-B0DE-256388904E8E}" type="pres">
      <dgm:prSet presAssocID="{0E36998A-5CC4-4269-8C7F-A13EB034AC2E}" presName="sibTrans" presStyleCnt="0"/>
      <dgm:spPr/>
    </dgm:pt>
    <dgm:pt modelId="{CBC8497A-04E3-47F6-A27D-20BFD297B1A4}" type="pres">
      <dgm:prSet presAssocID="{72281919-66AA-4A87-B415-3FBB17FEC914}" presName="node" presStyleLbl="node1" presStyleIdx="1" presStyleCnt="6">
        <dgm:presLayoutVars>
          <dgm:bulletEnabled val="1"/>
        </dgm:presLayoutVars>
      </dgm:prSet>
      <dgm:spPr/>
    </dgm:pt>
    <dgm:pt modelId="{3D7D8CC6-F9B0-4406-BDEE-D4C58DFFF853}" type="pres">
      <dgm:prSet presAssocID="{7BD181D3-43E1-4BB9-A15D-4E1F3469D027}" presName="sibTrans" presStyleCnt="0"/>
      <dgm:spPr/>
    </dgm:pt>
    <dgm:pt modelId="{993E8605-7A3E-49EC-933E-D07FA1019167}" type="pres">
      <dgm:prSet presAssocID="{4D9C51B8-6AB3-4169-9C32-4C758AAFA76C}" presName="node" presStyleLbl="node1" presStyleIdx="2" presStyleCnt="6">
        <dgm:presLayoutVars>
          <dgm:bulletEnabled val="1"/>
        </dgm:presLayoutVars>
      </dgm:prSet>
      <dgm:spPr/>
    </dgm:pt>
    <dgm:pt modelId="{BF1807C0-EA96-4E02-8378-E8D8D86BD655}" type="pres">
      <dgm:prSet presAssocID="{E2373281-98AA-4A2F-A3EB-ADD6F8FF217F}" presName="sibTrans" presStyleCnt="0"/>
      <dgm:spPr/>
    </dgm:pt>
    <dgm:pt modelId="{62C7B30E-06E1-4D4A-AD77-8D6F960F05F4}" type="pres">
      <dgm:prSet presAssocID="{CEE8F39E-0C5E-4105-98AE-7633469FC612}" presName="node" presStyleLbl="node1" presStyleIdx="3" presStyleCnt="6">
        <dgm:presLayoutVars>
          <dgm:bulletEnabled val="1"/>
        </dgm:presLayoutVars>
      </dgm:prSet>
      <dgm:spPr/>
    </dgm:pt>
    <dgm:pt modelId="{E33D6559-9136-4EF5-BE27-AB8AF7B81F9B}" type="pres">
      <dgm:prSet presAssocID="{14DBB324-BAE3-4E63-9505-E2A6FB58F3C9}" presName="sibTrans" presStyleCnt="0"/>
      <dgm:spPr/>
    </dgm:pt>
    <dgm:pt modelId="{EFCC19BD-2278-490A-B9E1-BE88FBDD1BBC}" type="pres">
      <dgm:prSet presAssocID="{F1E34E57-980D-43C2-A69F-AA610653F9F0}" presName="node" presStyleLbl="node1" presStyleIdx="4" presStyleCnt="6">
        <dgm:presLayoutVars>
          <dgm:bulletEnabled val="1"/>
        </dgm:presLayoutVars>
      </dgm:prSet>
      <dgm:spPr/>
    </dgm:pt>
    <dgm:pt modelId="{FE1A4F80-BC11-47FE-8560-C639FF5C4EDC}" type="pres">
      <dgm:prSet presAssocID="{56571E1A-8722-462F-8C90-5F747E49F738}" presName="sibTrans" presStyleCnt="0"/>
      <dgm:spPr/>
    </dgm:pt>
    <dgm:pt modelId="{5E71475D-C049-4A52-9357-BF67ACD7E78A}" type="pres">
      <dgm:prSet presAssocID="{1FA4A171-63C3-4675-BCF3-B370301D11A2}" presName="node" presStyleLbl="node1" presStyleIdx="5" presStyleCnt="6">
        <dgm:presLayoutVars>
          <dgm:bulletEnabled val="1"/>
        </dgm:presLayoutVars>
      </dgm:prSet>
      <dgm:spPr/>
    </dgm:pt>
  </dgm:ptLst>
  <dgm:cxnLst>
    <dgm:cxn modelId="{E1B0B309-E95F-4124-BEA5-F723449340A5}" srcId="{D1BD01DA-EF61-40C7-B2D3-03444D881C4D}" destId="{4D9C51B8-6AB3-4169-9C32-4C758AAFA76C}" srcOrd="2" destOrd="0" parTransId="{2A8E79FF-F50B-4415-B042-2A2E815DC09C}" sibTransId="{E2373281-98AA-4A2F-A3EB-ADD6F8FF217F}"/>
    <dgm:cxn modelId="{D578424B-8F07-4545-A79C-C1913E6AC96A}" type="presOf" srcId="{4D9C51B8-6AB3-4169-9C32-4C758AAFA76C}" destId="{993E8605-7A3E-49EC-933E-D07FA1019167}" srcOrd="0" destOrd="0" presId="urn:microsoft.com/office/officeart/2005/8/layout/default"/>
    <dgm:cxn modelId="{9A019F6B-4CBC-4D85-A20C-7751C499C5B2}" srcId="{D1BD01DA-EF61-40C7-B2D3-03444D881C4D}" destId="{1FA4A171-63C3-4675-BCF3-B370301D11A2}" srcOrd="5" destOrd="0" parTransId="{8EA79D0A-3BB6-4A62-854C-E8B50756A95A}" sibTransId="{273DEFA4-F3AF-45A0-9925-F29BCB3FC35E}"/>
    <dgm:cxn modelId="{118ED27D-445D-45A2-A4A5-31602A0DD3DC}" type="presOf" srcId="{1FA4A171-63C3-4675-BCF3-B370301D11A2}" destId="{5E71475D-C049-4A52-9357-BF67ACD7E78A}" srcOrd="0" destOrd="0" presId="urn:microsoft.com/office/officeart/2005/8/layout/default"/>
    <dgm:cxn modelId="{CFB40C93-4F56-4002-904C-CE9E2D14D552}" srcId="{D1BD01DA-EF61-40C7-B2D3-03444D881C4D}" destId="{CEE8F39E-0C5E-4105-98AE-7633469FC612}" srcOrd="3" destOrd="0" parTransId="{805A65AD-0224-496C-91B5-0A4078C4AEDB}" sibTransId="{14DBB324-BAE3-4E63-9505-E2A6FB58F3C9}"/>
    <dgm:cxn modelId="{B69736AD-2E4E-4661-A638-C652CF1B2623}" srcId="{D1BD01DA-EF61-40C7-B2D3-03444D881C4D}" destId="{F1E34E57-980D-43C2-A69F-AA610653F9F0}" srcOrd="4" destOrd="0" parTransId="{DB8D9206-2FA6-4549-842A-990DCB15CC61}" sibTransId="{56571E1A-8722-462F-8C90-5F747E49F738}"/>
    <dgm:cxn modelId="{A9281CAF-C9B4-4B1F-8CE0-CF74DF2B18EA}" type="presOf" srcId="{72281919-66AA-4A87-B415-3FBB17FEC914}" destId="{CBC8497A-04E3-47F6-A27D-20BFD297B1A4}" srcOrd="0" destOrd="0" presId="urn:microsoft.com/office/officeart/2005/8/layout/default"/>
    <dgm:cxn modelId="{53B7E1B8-4853-467C-AA5A-B75D3EA436F6}" type="presOf" srcId="{D1BD01DA-EF61-40C7-B2D3-03444D881C4D}" destId="{5E733509-CC4E-487C-BC06-A9C9EA127120}" srcOrd="0" destOrd="0" presId="urn:microsoft.com/office/officeart/2005/8/layout/default"/>
    <dgm:cxn modelId="{4B5953C2-45B6-4C8B-90C5-0C4283F6ABB5}" srcId="{D1BD01DA-EF61-40C7-B2D3-03444D881C4D}" destId="{72281919-66AA-4A87-B415-3FBB17FEC914}" srcOrd="1" destOrd="0" parTransId="{35A4505B-212B-498E-A751-836DCBE62E4A}" sibTransId="{7BD181D3-43E1-4BB9-A15D-4E1F3469D027}"/>
    <dgm:cxn modelId="{51E59ED8-F7F0-4678-9F9D-15DED34A66A9}" srcId="{D1BD01DA-EF61-40C7-B2D3-03444D881C4D}" destId="{190FBBDA-42C5-452B-B1E7-2D8D39034CFD}" srcOrd="0" destOrd="0" parTransId="{8E7723A9-A723-48C8-BFD7-9E9F6F75341C}" sibTransId="{0E36998A-5CC4-4269-8C7F-A13EB034AC2E}"/>
    <dgm:cxn modelId="{CE1141DC-0DC8-41B9-BCA9-E654D1E55966}" type="presOf" srcId="{CEE8F39E-0C5E-4105-98AE-7633469FC612}" destId="{62C7B30E-06E1-4D4A-AD77-8D6F960F05F4}" srcOrd="0" destOrd="0" presId="urn:microsoft.com/office/officeart/2005/8/layout/default"/>
    <dgm:cxn modelId="{0DA4ECE6-769D-49EE-BAD4-C3892E99AA8E}" type="presOf" srcId="{F1E34E57-980D-43C2-A69F-AA610653F9F0}" destId="{EFCC19BD-2278-490A-B9E1-BE88FBDD1BBC}" srcOrd="0" destOrd="0" presId="urn:microsoft.com/office/officeart/2005/8/layout/default"/>
    <dgm:cxn modelId="{FF5A42F4-3A82-4128-8E1C-4629CADF42A0}" type="presOf" srcId="{190FBBDA-42C5-452B-B1E7-2D8D39034CFD}" destId="{29D39BB3-20C9-48C6-BA97-24E90FBC4B23}" srcOrd="0" destOrd="0" presId="urn:microsoft.com/office/officeart/2005/8/layout/default"/>
    <dgm:cxn modelId="{2A2A2731-63CE-492C-8A1B-239E9AC35B63}" type="presParOf" srcId="{5E733509-CC4E-487C-BC06-A9C9EA127120}" destId="{29D39BB3-20C9-48C6-BA97-24E90FBC4B23}" srcOrd="0" destOrd="0" presId="urn:microsoft.com/office/officeart/2005/8/layout/default"/>
    <dgm:cxn modelId="{4FD36B10-6B81-49CA-A95B-35868BA5AD4A}" type="presParOf" srcId="{5E733509-CC4E-487C-BC06-A9C9EA127120}" destId="{684F1D8F-D170-47B0-B0DE-256388904E8E}" srcOrd="1" destOrd="0" presId="urn:microsoft.com/office/officeart/2005/8/layout/default"/>
    <dgm:cxn modelId="{39435E1A-D82A-44AA-B2D9-2915FD76D7B7}" type="presParOf" srcId="{5E733509-CC4E-487C-BC06-A9C9EA127120}" destId="{CBC8497A-04E3-47F6-A27D-20BFD297B1A4}" srcOrd="2" destOrd="0" presId="urn:microsoft.com/office/officeart/2005/8/layout/default"/>
    <dgm:cxn modelId="{3F6359E0-276F-4DEA-9BB7-503EA3976CFA}" type="presParOf" srcId="{5E733509-CC4E-487C-BC06-A9C9EA127120}" destId="{3D7D8CC6-F9B0-4406-BDEE-D4C58DFFF853}" srcOrd="3" destOrd="0" presId="urn:microsoft.com/office/officeart/2005/8/layout/default"/>
    <dgm:cxn modelId="{0BAF773F-2C99-46A0-A8AA-16AAE6B5815C}" type="presParOf" srcId="{5E733509-CC4E-487C-BC06-A9C9EA127120}" destId="{993E8605-7A3E-49EC-933E-D07FA1019167}" srcOrd="4" destOrd="0" presId="urn:microsoft.com/office/officeart/2005/8/layout/default"/>
    <dgm:cxn modelId="{B34E2005-2543-49D0-BEF7-C245AF9471F8}" type="presParOf" srcId="{5E733509-CC4E-487C-BC06-A9C9EA127120}" destId="{BF1807C0-EA96-4E02-8378-E8D8D86BD655}" srcOrd="5" destOrd="0" presId="urn:microsoft.com/office/officeart/2005/8/layout/default"/>
    <dgm:cxn modelId="{437BFD56-4840-482C-B70E-398DAE5EADE1}" type="presParOf" srcId="{5E733509-CC4E-487C-BC06-A9C9EA127120}" destId="{62C7B30E-06E1-4D4A-AD77-8D6F960F05F4}" srcOrd="6" destOrd="0" presId="urn:microsoft.com/office/officeart/2005/8/layout/default"/>
    <dgm:cxn modelId="{0709041A-F1FC-42A6-8FEE-9338D5FA3E07}" type="presParOf" srcId="{5E733509-CC4E-487C-BC06-A9C9EA127120}" destId="{E33D6559-9136-4EF5-BE27-AB8AF7B81F9B}" srcOrd="7" destOrd="0" presId="urn:microsoft.com/office/officeart/2005/8/layout/default"/>
    <dgm:cxn modelId="{D9E126C5-A747-4A6C-95D1-C366DB6E680F}" type="presParOf" srcId="{5E733509-CC4E-487C-BC06-A9C9EA127120}" destId="{EFCC19BD-2278-490A-B9E1-BE88FBDD1BBC}" srcOrd="8" destOrd="0" presId="urn:microsoft.com/office/officeart/2005/8/layout/default"/>
    <dgm:cxn modelId="{24152CB4-9DB7-4196-86F8-342CB0B793A1}" type="presParOf" srcId="{5E733509-CC4E-487C-BC06-A9C9EA127120}" destId="{FE1A4F80-BC11-47FE-8560-C639FF5C4EDC}" srcOrd="9" destOrd="0" presId="urn:microsoft.com/office/officeart/2005/8/layout/default"/>
    <dgm:cxn modelId="{A7DDACA7-C100-4235-B020-66C096AA34FF}" type="presParOf" srcId="{5E733509-CC4E-487C-BC06-A9C9EA127120}" destId="{5E71475D-C049-4A52-9357-BF67ACD7E78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78867D-9E6B-485C-B067-58408E97551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856CE77-ED21-4E76-94EA-9FD7D4F7AC5E}">
      <dgm:prSet/>
      <dgm:spPr>
        <a:xfrm>
          <a:off x="0" y="141089"/>
          <a:ext cx="2258853" cy="1355312"/>
        </a:xfrm>
        <a:prstGeom prst="rect">
          <a:avLst/>
        </a:prstGeom>
        <a:solidFill>
          <a:srgbClr val="C0504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b="0" i="0" dirty="0">
              <a:solidFill>
                <a:srgbClr val="FFFFFF"/>
              </a:solidFill>
              <a:latin typeface="Arial"/>
              <a:ea typeface="+mn-ea"/>
              <a:cs typeface="+mn-cs"/>
            </a:rPr>
            <a:t>Pre-contemplation: Not considering change </a:t>
          </a:r>
          <a:endParaRPr lang="en-US" dirty="0">
            <a:solidFill>
              <a:srgbClr val="FFFFFF"/>
            </a:solidFill>
            <a:latin typeface="Arial"/>
            <a:ea typeface="+mn-ea"/>
            <a:cs typeface="+mn-cs"/>
          </a:endParaRPr>
        </a:p>
      </dgm:t>
    </dgm:pt>
    <dgm:pt modelId="{3F767832-D5A7-4036-B5A1-6B72CBC2C17D}" type="parTrans" cxnId="{65F015F8-BF3B-4D1A-902F-C0A606C335A4}">
      <dgm:prSet/>
      <dgm:spPr/>
      <dgm:t>
        <a:bodyPr/>
        <a:lstStyle/>
        <a:p>
          <a:endParaRPr lang="en-US"/>
        </a:p>
      </dgm:t>
    </dgm:pt>
    <dgm:pt modelId="{0B01F8E5-D63A-45D8-AA62-32525DBB21DF}" type="sibTrans" cxnId="{65F015F8-BF3B-4D1A-902F-C0A606C335A4}">
      <dgm:prSet/>
      <dgm:spPr/>
      <dgm:t>
        <a:bodyPr/>
        <a:lstStyle/>
        <a:p>
          <a:endParaRPr lang="en-US"/>
        </a:p>
      </dgm:t>
    </dgm:pt>
    <dgm:pt modelId="{1D7C21AC-F79C-4C08-BFCB-F5F46368B4EA}">
      <dgm:prSet/>
      <dgm:spPr>
        <a:xfrm>
          <a:off x="2484739" y="141089"/>
          <a:ext cx="2258853" cy="1355312"/>
        </a:xfrm>
        <a:prstGeom prst="rect">
          <a:avLst/>
        </a:prstGeom>
        <a:solidFill>
          <a:srgbClr val="9BBB59">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b="0" i="0" dirty="0">
              <a:solidFill>
                <a:srgbClr val="FFFFFF"/>
              </a:solidFill>
              <a:latin typeface="Arial"/>
              <a:ea typeface="+mn-ea"/>
              <a:cs typeface="+mn-cs"/>
            </a:rPr>
            <a:t>Contemplation:  Considering change</a:t>
          </a:r>
          <a:endParaRPr lang="en-US" dirty="0">
            <a:solidFill>
              <a:srgbClr val="FFFFFF"/>
            </a:solidFill>
            <a:latin typeface="Arial"/>
            <a:ea typeface="+mn-ea"/>
            <a:cs typeface="+mn-cs"/>
          </a:endParaRPr>
        </a:p>
      </dgm:t>
    </dgm:pt>
    <dgm:pt modelId="{912169B9-6CD1-43AD-BE23-B50F9EA94D3B}" type="parTrans" cxnId="{1A4AAAAD-C5B0-46B2-8957-71C4CB42B757}">
      <dgm:prSet/>
      <dgm:spPr/>
      <dgm:t>
        <a:bodyPr/>
        <a:lstStyle/>
        <a:p>
          <a:endParaRPr lang="en-US"/>
        </a:p>
      </dgm:t>
    </dgm:pt>
    <dgm:pt modelId="{DEFD9AA0-6005-4BD8-8B86-8E5046634EE0}" type="sibTrans" cxnId="{1A4AAAAD-C5B0-46B2-8957-71C4CB42B757}">
      <dgm:prSet/>
      <dgm:spPr/>
      <dgm:t>
        <a:bodyPr/>
        <a:lstStyle/>
        <a:p>
          <a:endParaRPr lang="en-US"/>
        </a:p>
      </dgm:t>
    </dgm:pt>
    <dgm:pt modelId="{C7A62FE0-B12E-40E7-951A-C195A307AB84}">
      <dgm:prSet/>
      <dgm:spPr>
        <a:xfrm>
          <a:off x="4969478" y="141089"/>
          <a:ext cx="2258853" cy="1355312"/>
        </a:xfrm>
        <a:prstGeom prst="rect">
          <a:avLst/>
        </a:prstGeom>
        <a:solidFill>
          <a:srgbClr val="8064A2">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b="0" i="0" dirty="0">
              <a:solidFill>
                <a:srgbClr val="FFFFFF"/>
              </a:solidFill>
              <a:latin typeface="Arial"/>
              <a:ea typeface="+mn-ea"/>
              <a:cs typeface="+mn-cs"/>
            </a:rPr>
            <a:t>Preparation: Plan and commit to change</a:t>
          </a:r>
          <a:endParaRPr lang="en-US" dirty="0">
            <a:solidFill>
              <a:srgbClr val="FFFFFF"/>
            </a:solidFill>
            <a:latin typeface="Arial"/>
            <a:ea typeface="+mn-ea"/>
            <a:cs typeface="+mn-cs"/>
          </a:endParaRPr>
        </a:p>
      </dgm:t>
    </dgm:pt>
    <dgm:pt modelId="{249BD8D9-C195-4D4E-A44A-1D28BA6809F9}" type="parTrans" cxnId="{67E48EB0-0A6F-4617-85DB-0C8B5F3EAD49}">
      <dgm:prSet/>
      <dgm:spPr/>
      <dgm:t>
        <a:bodyPr/>
        <a:lstStyle/>
        <a:p>
          <a:endParaRPr lang="en-US"/>
        </a:p>
      </dgm:t>
    </dgm:pt>
    <dgm:pt modelId="{7979FAC6-81F3-49FC-B1B7-29CF7399929A}" type="sibTrans" cxnId="{67E48EB0-0A6F-4617-85DB-0C8B5F3EAD49}">
      <dgm:prSet/>
      <dgm:spPr/>
      <dgm:t>
        <a:bodyPr/>
        <a:lstStyle/>
        <a:p>
          <a:endParaRPr lang="en-US"/>
        </a:p>
      </dgm:t>
    </dgm:pt>
    <dgm:pt modelId="{13ABFA6B-A749-4FE1-A262-B568A27356DB}">
      <dgm:prSet/>
      <dgm:spPr>
        <a:xfrm>
          <a:off x="1242369" y="1722286"/>
          <a:ext cx="2258853" cy="1355312"/>
        </a:xfrm>
        <a:prstGeom prst="rect">
          <a:avLst/>
        </a:prstGeom>
        <a:solidFill>
          <a:srgbClr val="4BACC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b="0" i="0" dirty="0">
              <a:solidFill>
                <a:srgbClr val="FFFFFF"/>
              </a:solidFill>
              <a:latin typeface="Arial"/>
              <a:ea typeface="+mn-ea"/>
              <a:cs typeface="+mn-cs"/>
            </a:rPr>
            <a:t>Action: Specific behavioral change </a:t>
          </a:r>
          <a:endParaRPr lang="en-US" dirty="0">
            <a:solidFill>
              <a:srgbClr val="FFFFFF"/>
            </a:solidFill>
            <a:latin typeface="Arial"/>
            <a:ea typeface="+mn-ea"/>
            <a:cs typeface="+mn-cs"/>
          </a:endParaRPr>
        </a:p>
      </dgm:t>
    </dgm:pt>
    <dgm:pt modelId="{2FE318BC-AF24-437D-AB43-38FDE7870536}" type="parTrans" cxnId="{4F22D3E3-94DC-42C0-9FF9-C9241EF2F149}">
      <dgm:prSet/>
      <dgm:spPr/>
      <dgm:t>
        <a:bodyPr/>
        <a:lstStyle/>
        <a:p>
          <a:endParaRPr lang="en-US"/>
        </a:p>
      </dgm:t>
    </dgm:pt>
    <dgm:pt modelId="{97A0717C-342E-4BA6-BF70-A92F5D7D9C7A}" type="sibTrans" cxnId="{4F22D3E3-94DC-42C0-9FF9-C9241EF2F149}">
      <dgm:prSet/>
      <dgm:spPr/>
      <dgm:t>
        <a:bodyPr/>
        <a:lstStyle/>
        <a:p>
          <a:endParaRPr lang="en-US"/>
        </a:p>
      </dgm:t>
    </dgm:pt>
    <dgm:pt modelId="{EC162B0B-BF09-4C01-94EC-CFD43BC7CDFC}">
      <dgm:prSet/>
      <dgm:spPr>
        <a:xfrm>
          <a:off x="3727108" y="1722286"/>
          <a:ext cx="2258853" cy="1355312"/>
        </a:xfrm>
        <a:prstGeom prst="rect">
          <a:avLst/>
        </a:prstGeom>
        <a:solidFill>
          <a:srgbClr val="F79646">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b="0" i="0" dirty="0">
              <a:solidFill>
                <a:srgbClr val="FFFFFF"/>
              </a:solidFill>
              <a:latin typeface="Arial"/>
              <a:ea typeface="+mn-ea"/>
              <a:cs typeface="+mn-cs"/>
            </a:rPr>
            <a:t>Maintenance of the behavior</a:t>
          </a:r>
          <a:endParaRPr lang="en-US" dirty="0">
            <a:solidFill>
              <a:srgbClr val="FFFFFF"/>
            </a:solidFill>
            <a:latin typeface="Arial"/>
            <a:ea typeface="+mn-ea"/>
            <a:cs typeface="+mn-cs"/>
          </a:endParaRPr>
        </a:p>
      </dgm:t>
    </dgm:pt>
    <dgm:pt modelId="{F7B2EFB9-DB05-4BF4-BCB0-D662D77CB264}" type="parTrans" cxnId="{E40173B3-1E3F-4938-8D78-824CC5D02AFE}">
      <dgm:prSet/>
      <dgm:spPr/>
      <dgm:t>
        <a:bodyPr/>
        <a:lstStyle/>
        <a:p>
          <a:endParaRPr lang="en-US"/>
        </a:p>
      </dgm:t>
    </dgm:pt>
    <dgm:pt modelId="{530EA3BA-7E93-4EA8-AE66-FAB4B0DEB2B8}" type="sibTrans" cxnId="{E40173B3-1E3F-4938-8D78-824CC5D02AFE}">
      <dgm:prSet/>
      <dgm:spPr/>
      <dgm:t>
        <a:bodyPr/>
        <a:lstStyle/>
        <a:p>
          <a:endParaRPr lang="en-US"/>
        </a:p>
      </dgm:t>
    </dgm:pt>
    <dgm:pt modelId="{4AC98386-5A8C-4EEC-948B-D04A3793E132}" type="pres">
      <dgm:prSet presAssocID="{CF78867D-9E6B-485C-B067-58408E975516}" presName="diagram" presStyleCnt="0">
        <dgm:presLayoutVars>
          <dgm:dir/>
          <dgm:resizeHandles val="exact"/>
        </dgm:presLayoutVars>
      </dgm:prSet>
      <dgm:spPr/>
    </dgm:pt>
    <dgm:pt modelId="{EF67F3A0-2679-41A9-B258-F15E0B64348A}" type="pres">
      <dgm:prSet presAssocID="{1856CE77-ED21-4E76-94EA-9FD7D4F7AC5E}" presName="node" presStyleLbl="node1" presStyleIdx="0" presStyleCnt="5">
        <dgm:presLayoutVars>
          <dgm:bulletEnabled val="1"/>
        </dgm:presLayoutVars>
      </dgm:prSet>
      <dgm:spPr/>
    </dgm:pt>
    <dgm:pt modelId="{2418774B-32D6-4548-AB5A-2DD843247946}" type="pres">
      <dgm:prSet presAssocID="{0B01F8E5-D63A-45D8-AA62-32525DBB21DF}" presName="sibTrans" presStyleCnt="0"/>
      <dgm:spPr/>
    </dgm:pt>
    <dgm:pt modelId="{EFA9D4BB-6403-46B0-ABD5-3E7C9A5BDF49}" type="pres">
      <dgm:prSet presAssocID="{1D7C21AC-F79C-4C08-BFCB-F5F46368B4EA}" presName="node" presStyleLbl="node1" presStyleIdx="1" presStyleCnt="5">
        <dgm:presLayoutVars>
          <dgm:bulletEnabled val="1"/>
        </dgm:presLayoutVars>
      </dgm:prSet>
      <dgm:spPr/>
    </dgm:pt>
    <dgm:pt modelId="{D74F07E3-E79C-4B77-BA57-BA9B66D32EB9}" type="pres">
      <dgm:prSet presAssocID="{DEFD9AA0-6005-4BD8-8B86-8E5046634EE0}" presName="sibTrans" presStyleCnt="0"/>
      <dgm:spPr/>
    </dgm:pt>
    <dgm:pt modelId="{F5EF54D4-B939-46BC-B1BF-6DE5E76F8DDB}" type="pres">
      <dgm:prSet presAssocID="{C7A62FE0-B12E-40E7-951A-C195A307AB84}" presName="node" presStyleLbl="node1" presStyleIdx="2" presStyleCnt="5">
        <dgm:presLayoutVars>
          <dgm:bulletEnabled val="1"/>
        </dgm:presLayoutVars>
      </dgm:prSet>
      <dgm:spPr/>
    </dgm:pt>
    <dgm:pt modelId="{10B80614-959B-4854-86F9-465D4FA36A61}" type="pres">
      <dgm:prSet presAssocID="{7979FAC6-81F3-49FC-B1B7-29CF7399929A}" presName="sibTrans" presStyleCnt="0"/>
      <dgm:spPr/>
    </dgm:pt>
    <dgm:pt modelId="{80FE19DB-7849-4149-B917-C83BA47782FC}" type="pres">
      <dgm:prSet presAssocID="{13ABFA6B-A749-4FE1-A262-B568A27356DB}" presName="node" presStyleLbl="node1" presStyleIdx="3" presStyleCnt="5">
        <dgm:presLayoutVars>
          <dgm:bulletEnabled val="1"/>
        </dgm:presLayoutVars>
      </dgm:prSet>
      <dgm:spPr/>
    </dgm:pt>
    <dgm:pt modelId="{200AF92C-2063-46C9-B83E-64BFE25FCB7F}" type="pres">
      <dgm:prSet presAssocID="{97A0717C-342E-4BA6-BF70-A92F5D7D9C7A}" presName="sibTrans" presStyleCnt="0"/>
      <dgm:spPr/>
    </dgm:pt>
    <dgm:pt modelId="{E04A11EC-FBD3-401E-AC0F-7A01C9ED3997}" type="pres">
      <dgm:prSet presAssocID="{EC162B0B-BF09-4C01-94EC-CFD43BC7CDFC}" presName="node" presStyleLbl="node1" presStyleIdx="4" presStyleCnt="5">
        <dgm:presLayoutVars>
          <dgm:bulletEnabled val="1"/>
        </dgm:presLayoutVars>
      </dgm:prSet>
      <dgm:spPr/>
    </dgm:pt>
  </dgm:ptLst>
  <dgm:cxnLst>
    <dgm:cxn modelId="{7B657635-6345-4372-BBB1-33293B93CABB}" type="presOf" srcId="{1D7C21AC-F79C-4C08-BFCB-F5F46368B4EA}" destId="{EFA9D4BB-6403-46B0-ABD5-3E7C9A5BDF49}" srcOrd="0" destOrd="0" presId="urn:microsoft.com/office/officeart/2005/8/layout/default"/>
    <dgm:cxn modelId="{F5C7B872-6AF6-43AE-8274-E10510E18C07}" type="presOf" srcId="{13ABFA6B-A749-4FE1-A262-B568A27356DB}" destId="{80FE19DB-7849-4149-B917-C83BA47782FC}" srcOrd="0" destOrd="0" presId="urn:microsoft.com/office/officeart/2005/8/layout/default"/>
    <dgm:cxn modelId="{FFA36B97-7B70-49BE-B3C0-4197286C88DA}" type="presOf" srcId="{CF78867D-9E6B-485C-B067-58408E975516}" destId="{4AC98386-5A8C-4EEC-948B-D04A3793E132}" srcOrd="0" destOrd="0" presId="urn:microsoft.com/office/officeart/2005/8/layout/default"/>
    <dgm:cxn modelId="{1A4AAAAD-C5B0-46B2-8957-71C4CB42B757}" srcId="{CF78867D-9E6B-485C-B067-58408E975516}" destId="{1D7C21AC-F79C-4C08-BFCB-F5F46368B4EA}" srcOrd="1" destOrd="0" parTransId="{912169B9-6CD1-43AD-BE23-B50F9EA94D3B}" sibTransId="{DEFD9AA0-6005-4BD8-8B86-8E5046634EE0}"/>
    <dgm:cxn modelId="{67E48EB0-0A6F-4617-85DB-0C8B5F3EAD49}" srcId="{CF78867D-9E6B-485C-B067-58408E975516}" destId="{C7A62FE0-B12E-40E7-951A-C195A307AB84}" srcOrd="2" destOrd="0" parTransId="{249BD8D9-C195-4D4E-A44A-1D28BA6809F9}" sibTransId="{7979FAC6-81F3-49FC-B1B7-29CF7399929A}"/>
    <dgm:cxn modelId="{E40173B3-1E3F-4938-8D78-824CC5D02AFE}" srcId="{CF78867D-9E6B-485C-B067-58408E975516}" destId="{EC162B0B-BF09-4C01-94EC-CFD43BC7CDFC}" srcOrd="4" destOrd="0" parTransId="{F7B2EFB9-DB05-4BF4-BCB0-D662D77CB264}" sibTransId="{530EA3BA-7E93-4EA8-AE66-FAB4B0DEB2B8}"/>
    <dgm:cxn modelId="{60CAD7C6-6CF7-46FA-A47D-D10FEA80D818}" type="presOf" srcId="{C7A62FE0-B12E-40E7-951A-C195A307AB84}" destId="{F5EF54D4-B939-46BC-B1BF-6DE5E76F8DDB}" srcOrd="0" destOrd="0" presId="urn:microsoft.com/office/officeart/2005/8/layout/default"/>
    <dgm:cxn modelId="{00BC42D1-5CC7-4B56-9084-B824D4757C01}" type="presOf" srcId="{1856CE77-ED21-4E76-94EA-9FD7D4F7AC5E}" destId="{EF67F3A0-2679-41A9-B258-F15E0B64348A}" srcOrd="0" destOrd="0" presId="urn:microsoft.com/office/officeart/2005/8/layout/default"/>
    <dgm:cxn modelId="{4F22D3E3-94DC-42C0-9FF9-C9241EF2F149}" srcId="{CF78867D-9E6B-485C-B067-58408E975516}" destId="{13ABFA6B-A749-4FE1-A262-B568A27356DB}" srcOrd="3" destOrd="0" parTransId="{2FE318BC-AF24-437D-AB43-38FDE7870536}" sibTransId="{97A0717C-342E-4BA6-BF70-A92F5D7D9C7A}"/>
    <dgm:cxn modelId="{D8357DE9-E7B2-4A6E-A24D-C07BC01DA3F5}" type="presOf" srcId="{EC162B0B-BF09-4C01-94EC-CFD43BC7CDFC}" destId="{E04A11EC-FBD3-401E-AC0F-7A01C9ED3997}" srcOrd="0" destOrd="0" presId="urn:microsoft.com/office/officeart/2005/8/layout/default"/>
    <dgm:cxn modelId="{65F015F8-BF3B-4D1A-902F-C0A606C335A4}" srcId="{CF78867D-9E6B-485C-B067-58408E975516}" destId="{1856CE77-ED21-4E76-94EA-9FD7D4F7AC5E}" srcOrd="0" destOrd="0" parTransId="{3F767832-D5A7-4036-B5A1-6B72CBC2C17D}" sibTransId="{0B01F8E5-D63A-45D8-AA62-32525DBB21DF}"/>
    <dgm:cxn modelId="{7AD417C5-2DFA-45EC-8401-5879CA429096}" type="presParOf" srcId="{4AC98386-5A8C-4EEC-948B-D04A3793E132}" destId="{EF67F3A0-2679-41A9-B258-F15E0B64348A}" srcOrd="0" destOrd="0" presId="urn:microsoft.com/office/officeart/2005/8/layout/default"/>
    <dgm:cxn modelId="{854569E3-E23B-40D6-98DF-C7C5C3B929AC}" type="presParOf" srcId="{4AC98386-5A8C-4EEC-948B-D04A3793E132}" destId="{2418774B-32D6-4548-AB5A-2DD843247946}" srcOrd="1" destOrd="0" presId="urn:microsoft.com/office/officeart/2005/8/layout/default"/>
    <dgm:cxn modelId="{C0F510FE-726E-49C5-9ACF-B8CDDA4983DE}" type="presParOf" srcId="{4AC98386-5A8C-4EEC-948B-D04A3793E132}" destId="{EFA9D4BB-6403-46B0-ABD5-3E7C9A5BDF49}" srcOrd="2" destOrd="0" presId="urn:microsoft.com/office/officeart/2005/8/layout/default"/>
    <dgm:cxn modelId="{0A9024F1-DCF6-40FA-A0BD-5F7DBA37FEB7}" type="presParOf" srcId="{4AC98386-5A8C-4EEC-948B-D04A3793E132}" destId="{D74F07E3-E79C-4B77-BA57-BA9B66D32EB9}" srcOrd="3" destOrd="0" presId="urn:microsoft.com/office/officeart/2005/8/layout/default"/>
    <dgm:cxn modelId="{37C1D9CA-9F96-4AAA-AB9F-5B808C7EA63D}" type="presParOf" srcId="{4AC98386-5A8C-4EEC-948B-D04A3793E132}" destId="{F5EF54D4-B939-46BC-B1BF-6DE5E76F8DDB}" srcOrd="4" destOrd="0" presId="urn:microsoft.com/office/officeart/2005/8/layout/default"/>
    <dgm:cxn modelId="{F641D412-163C-48FD-9E60-39276DE3C8AB}" type="presParOf" srcId="{4AC98386-5A8C-4EEC-948B-D04A3793E132}" destId="{10B80614-959B-4854-86F9-465D4FA36A61}" srcOrd="5" destOrd="0" presId="urn:microsoft.com/office/officeart/2005/8/layout/default"/>
    <dgm:cxn modelId="{0E4B1516-4023-4307-8533-513E56885E6E}" type="presParOf" srcId="{4AC98386-5A8C-4EEC-948B-D04A3793E132}" destId="{80FE19DB-7849-4149-B917-C83BA47782FC}" srcOrd="6" destOrd="0" presId="urn:microsoft.com/office/officeart/2005/8/layout/default"/>
    <dgm:cxn modelId="{05FE248D-D0B7-4CA8-B522-3FEAC395C8F2}" type="presParOf" srcId="{4AC98386-5A8C-4EEC-948B-D04A3793E132}" destId="{200AF92C-2063-46C9-B83E-64BFE25FCB7F}" srcOrd="7" destOrd="0" presId="urn:microsoft.com/office/officeart/2005/8/layout/default"/>
    <dgm:cxn modelId="{95B763A7-5575-433D-A690-442F584439A9}" type="presParOf" srcId="{4AC98386-5A8C-4EEC-948B-D04A3793E132}" destId="{E04A11EC-FBD3-401E-AC0F-7A01C9ED3997}"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0BBC7-76F6-45B3-9D16-AE69B0D9A9F3}"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8EC77DC6-5D5C-49D8-A23D-F7EFC6CF329A}">
      <dgm:prSet/>
      <dgm:spPr>
        <a:xfrm>
          <a:off x="0" y="0"/>
          <a:ext cx="1577340" cy="1087834"/>
        </a:xfrm>
        <a:prstGeom prst="rect">
          <a:avLst/>
        </a:prstGeom>
        <a:noFill/>
        <a:ln>
          <a:noFill/>
        </a:ln>
        <a:effectLst/>
      </dgm:spPr>
      <dgm:t>
        <a:bodyPr/>
        <a:lstStyle/>
        <a:p>
          <a:pPr>
            <a:buNone/>
          </a:pPr>
          <a:r>
            <a:rPr lang="en-US">
              <a:solidFill>
                <a:srgbClr val="000000">
                  <a:hueOff val="0"/>
                  <a:satOff val="0"/>
                  <a:lumOff val="0"/>
                  <a:alphaOff val="0"/>
                </a:srgbClr>
              </a:solidFill>
              <a:latin typeface="Arial"/>
              <a:ea typeface="+mn-ea"/>
              <a:cs typeface="+mn-cs"/>
            </a:rPr>
            <a:t>Assure</a:t>
          </a:r>
        </a:p>
      </dgm:t>
    </dgm:pt>
    <dgm:pt modelId="{D69C0FDD-77AA-4041-B813-506EAD7F88F0}" type="parTrans" cxnId="{6AFC4661-53E1-4792-86D9-F41E764CE28D}">
      <dgm:prSet/>
      <dgm:spPr/>
      <dgm:t>
        <a:bodyPr/>
        <a:lstStyle/>
        <a:p>
          <a:endParaRPr lang="en-US"/>
        </a:p>
      </dgm:t>
    </dgm:pt>
    <dgm:pt modelId="{D1BAA354-CF1B-48AC-83A3-A7B91961787E}" type="sibTrans" cxnId="{6AFC4661-53E1-4792-86D9-F41E764CE28D}">
      <dgm:prSet/>
      <dgm:spPr/>
      <dgm:t>
        <a:bodyPr/>
        <a:lstStyle/>
        <a:p>
          <a:endParaRPr lang="en-US"/>
        </a:p>
      </dgm:t>
    </dgm:pt>
    <dgm:pt modelId="{26CC0026-1B98-40C9-9DE8-8EAC19B810DD}">
      <dgm:prSet/>
      <dgm:spPr>
        <a:xfrm>
          <a:off x="1695640" y="49398"/>
          <a:ext cx="6191059" cy="987974"/>
        </a:xfrm>
        <a:prstGeom prst="rect">
          <a:avLst/>
        </a:prstGeom>
        <a:noFill/>
        <a:ln>
          <a:noFill/>
        </a:ln>
        <a:effectLst/>
      </dgm:spPr>
      <dgm:t>
        <a:bodyPr/>
        <a:lstStyle/>
        <a:p>
          <a:pPr>
            <a:buNone/>
          </a:pPr>
          <a:r>
            <a:rPr lang="en-US" dirty="0">
              <a:solidFill>
                <a:srgbClr val="000000">
                  <a:hueOff val="0"/>
                  <a:satOff val="0"/>
                  <a:lumOff val="0"/>
                  <a:alphaOff val="0"/>
                </a:srgbClr>
              </a:solidFill>
              <a:latin typeface="Arial"/>
              <a:ea typeface="+mn-ea"/>
              <a:cs typeface="+mn-cs"/>
            </a:rPr>
            <a:t>If you do not have all answers, assure that you will consult and comeback</a:t>
          </a:r>
        </a:p>
      </dgm:t>
    </dgm:pt>
    <dgm:pt modelId="{015E4B42-361C-48CC-8E6E-5146D876D7EB}" type="parTrans" cxnId="{8FBDF67C-2D89-44FD-9F7B-E8335176FE41}">
      <dgm:prSet/>
      <dgm:spPr/>
      <dgm:t>
        <a:bodyPr/>
        <a:lstStyle/>
        <a:p>
          <a:endParaRPr lang="en-US"/>
        </a:p>
      </dgm:t>
    </dgm:pt>
    <dgm:pt modelId="{AC61B313-8169-4D7B-AA9D-669028C9480A}" type="sibTrans" cxnId="{8FBDF67C-2D89-44FD-9F7B-E8335176FE41}">
      <dgm:prSet/>
      <dgm:spPr/>
      <dgm:t>
        <a:bodyPr/>
        <a:lstStyle/>
        <a:p>
          <a:endParaRPr lang="en-US"/>
        </a:p>
      </dgm:t>
    </dgm:pt>
    <dgm:pt modelId="{43B2009A-4AFC-45CF-A601-BF38FBCD7DD7}">
      <dgm:prSet/>
      <dgm:spPr>
        <a:xfrm>
          <a:off x="0" y="1087834"/>
          <a:ext cx="1577340" cy="1087834"/>
        </a:xfrm>
        <a:prstGeom prst="rect">
          <a:avLst/>
        </a:prstGeom>
        <a:noFill/>
        <a:ln>
          <a:noFill/>
        </a:ln>
        <a:effectLst/>
      </dgm:spPr>
      <dgm:t>
        <a:bodyPr/>
        <a:lstStyle/>
        <a:p>
          <a:pPr>
            <a:buNone/>
          </a:pPr>
          <a:r>
            <a:rPr lang="en-US">
              <a:solidFill>
                <a:srgbClr val="000000">
                  <a:hueOff val="0"/>
                  <a:satOff val="0"/>
                  <a:lumOff val="0"/>
                  <a:alphaOff val="0"/>
                </a:srgbClr>
              </a:solidFill>
              <a:latin typeface="Arial"/>
              <a:ea typeface="+mn-ea"/>
              <a:cs typeface="+mn-cs"/>
            </a:rPr>
            <a:t>Support</a:t>
          </a:r>
        </a:p>
      </dgm:t>
    </dgm:pt>
    <dgm:pt modelId="{449B75F1-60EF-4AA8-BA1D-AA7AADFA357D}" type="parTrans" cxnId="{0D7AA06A-D126-41ED-B248-A6567B026402}">
      <dgm:prSet/>
      <dgm:spPr/>
      <dgm:t>
        <a:bodyPr/>
        <a:lstStyle/>
        <a:p>
          <a:endParaRPr lang="en-US"/>
        </a:p>
      </dgm:t>
    </dgm:pt>
    <dgm:pt modelId="{60C64554-AAA8-4E00-AA0D-B76CE48AE6C6}" type="sibTrans" cxnId="{0D7AA06A-D126-41ED-B248-A6567B026402}">
      <dgm:prSet/>
      <dgm:spPr/>
      <dgm:t>
        <a:bodyPr/>
        <a:lstStyle/>
        <a:p>
          <a:endParaRPr lang="en-US"/>
        </a:p>
      </dgm:t>
    </dgm:pt>
    <dgm:pt modelId="{9274B05A-2443-44AC-90CA-053E4B700AE4}">
      <dgm:prSet/>
      <dgm:spPr>
        <a:xfrm>
          <a:off x="1695640" y="1137233"/>
          <a:ext cx="6191059" cy="987974"/>
        </a:xfrm>
        <a:prstGeom prst="rect">
          <a:avLst/>
        </a:prstGeom>
        <a:noFill/>
        <a:ln>
          <a:noFill/>
        </a:ln>
        <a:effectLst/>
      </dgm:spPr>
      <dgm:t>
        <a:bodyPr/>
        <a:lstStyle/>
        <a:p>
          <a:pPr>
            <a:buNone/>
          </a:pPr>
          <a:r>
            <a:rPr lang="en-US">
              <a:solidFill>
                <a:srgbClr val="000000">
                  <a:hueOff val="0"/>
                  <a:satOff val="0"/>
                  <a:lumOff val="0"/>
                  <a:alphaOff val="0"/>
                </a:srgbClr>
              </a:solidFill>
              <a:latin typeface="Arial"/>
              <a:ea typeface="+mn-ea"/>
              <a:cs typeface="+mn-cs"/>
            </a:rPr>
            <a:t>Support groups with authentic moderator</a:t>
          </a:r>
        </a:p>
      </dgm:t>
    </dgm:pt>
    <dgm:pt modelId="{E94681D2-FB16-45E3-85D5-07F9E6FAB29D}" type="parTrans" cxnId="{5770F36E-7B26-40F2-87B0-340E2507D97A}">
      <dgm:prSet/>
      <dgm:spPr/>
      <dgm:t>
        <a:bodyPr/>
        <a:lstStyle/>
        <a:p>
          <a:endParaRPr lang="en-US"/>
        </a:p>
      </dgm:t>
    </dgm:pt>
    <dgm:pt modelId="{08A149D2-2A3A-4DEA-B3E2-9B523A9F8EEA}" type="sibTrans" cxnId="{5770F36E-7B26-40F2-87B0-340E2507D97A}">
      <dgm:prSet/>
      <dgm:spPr/>
      <dgm:t>
        <a:bodyPr/>
        <a:lstStyle/>
        <a:p>
          <a:endParaRPr lang="en-US"/>
        </a:p>
      </dgm:t>
    </dgm:pt>
    <dgm:pt modelId="{98B6A3CF-E443-4C8D-8617-66A7851C9BB7}">
      <dgm:prSet/>
      <dgm:spPr>
        <a:xfrm>
          <a:off x="0" y="2175669"/>
          <a:ext cx="1577340" cy="1087834"/>
        </a:xfrm>
        <a:prstGeom prst="rect">
          <a:avLst/>
        </a:prstGeom>
        <a:noFill/>
        <a:ln>
          <a:noFill/>
        </a:ln>
        <a:effectLst/>
      </dgm:spPr>
      <dgm:t>
        <a:bodyPr/>
        <a:lstStyle/>
        <a:p>
          <a:pPr>
            <a:buNone/>
          </a:pPr>
          <a:r>
            <a:rPr lang="en-US" dirty="0">
              <a:solidFill>
                <a:srgbClr val="000000">
                  <a:hueOff val="0"/>
                  <a:satOff val="0"/>
                  <a:lumOff val="0"/>
                  <a:alphaOff val="0"/>
                </a:srgbClr>
              </a:solidFill>
              <a:latin typeface="Arial"/>
              <a:ea typeface="+mn-ea"/>
              <a:cs typeface="+mn-cs"/>
            </a:rPr>
            <a:t>Empower</a:t>
          </a:r>
        </a:p>
      </dgm:t>
    </dgm:pt>
    <dgm:pt modelId="{894B6AEE-B5A2-4D47-9B5B-AD49CD1A94A1}" type="parTrans" cxnId="{53C00D10-E46D-436F-9EDE-270E906E0E7E}">
      <dgm:prSet/>
      <dgm:spPr/>
      <dgm:t>
        <a:bodyPr/>
        <a:lstStyle/>
        <a:p>
          <a:endParaRPr lang="en-US"/>
        </a:p>
      </dgm:t>
    </dgm:pt>
    <dgm:pt modelId="{465204D7-F648-47D5-A350-9E6811EAA5AA}" type="sibTrans" cxnId="{53C00D10-E46D-436F-9EDE-270E906E0E7E}">
      <dgm:prSet/>
      <dgm:spPr/>
      <dgm:t>
        <a:bodyPr/>
        <a:lstStyle/>
        <a:p>
          <a:endParaRPr lang="en-US"/>
        </a:p>
      </dgm:t>
    </dgm:pt>
    <dgm:pt modelId="{C888F8A4-08B5-47B0-8202-89BE64946ED4}">
      <dgm:prSet/>
      <dgm:spPr>
        <a:xfrm>
          <a:off x="1695640" y="2225067"/>
          <a:ext cx="6191059" cy="987974"/>
        </a:xfrm>
        <a:prstGeom prst="rect">
          <a:avLst/>
        </a:prstGeom>
        <a:noFill/>
        <a:ln>
          <a:noFill/>
        </a:ln>
        <a:effectLst/>
      </dgm:spPr>
      <dgm:t>
        <a:bodyPr/>
        <a:lstStyle/>
        <a:p>
          <a:pPr>
            <a:buNone/>
          </a:pPr>
          <a:r>
            <a:rPr lang="en-US" dirty="0">
              <a:solidFill>
                <a:srgbClr val="000000">
                  <a:hueOff val="0"/>
                  <a:satOff val="0"/>
                  <a:lumOff val="0"/>
                  <a:alphaOff val="0"/>
                </a:srgbClr>
              </a:solidFill>
              <a:latin typeface="Arial"/>
              <a:ea typeface="+mn-ea"/>
              <a:cs typeface="+mn-cs"/>
            </a:rPr>
            <a:t>Make people competent to surf net and learn right information</a:t>
          </a:r>
        </a:p>
      </dgm:t>
    </dgm:pt>
    <dgm:pt modelId="{A93808CD-82BC-4140-A037-9B7301060AB6}" type="parTrans" cxnId="{1F0FE9DC-685C-4D27-9772-C179DB19F049}">
      <dgm:prSet/>
      <dgm:spPr/>
      <dgm:t>
        <a:bodyPr/>
        <a:lstStyle/>
        <a:p>
          <a:endParaRPr lang="en-US"/>
        </a:p>
      </dgm:t>
    </dgm:pt>
    <dgm:pt modelId="{C9A16429-3E72-41FA-A2C0-29D4026CB446}" type="sibTrans" cxnId="{1F0FE9DC-685C-4D27-9772-C179DB19F049}">
      <dgm:prSet/>
      <dgm:spPr/>
      <dgm:t>
        <a:bodyPr/>
        <a:lstStyle/>
        <a:p>
          <a:endParaRPr lang="en-US"/>
        </a:p>
      </dgm:t>
    </dgm:pt>
    <dgm:pt modelId="{B69B8EFA-5471-4B64-BD86-CFCCFBA84A5A}">
      <dgm:prSet/>
      <dgm:spPr>
        <a:xfrm>
          <a:off x="0" y="3263503"/>
          <a:ext cx="1577340" cy="1087834"/>
        </a:xfrm>
        <a:prstGeom prst="rect">
          <a:avLst/>
        </a:prstGeom>
        <a:noFill/>
        <a:ln>
          <a:noFill/>
        </a:ln>
        <a:effectLst/>
      </dgm:spPr>
      <dgm:t>
        <a:bodyPr/>
        <a:lstStyle/>
        <a:p>
          <a:pPr>
            <a:buNone/>
          </a:pPr>
          <a:r>
            <a:rPr lang="en-US">
              <a:solidFill>
                <a:srgbClr val="000000">
                  <a:hueOff val="0"/>
                  <a:satOff val="0"/>
                  <a:lumOff val="0"/>
                  <a:alphaOff val="0"/>
                </a:srgbClr>
              </a:solidFill>
              <a:latin typeface="Arial"/>
              <a:ea typeface="+mn-ea"/>
              <a:cs typeface="+mn-cs"/>
            </a:rPr>
            <a:t>Acknowledge</a:t>
          </a:r>
        </a:p>
      </dgm:t>
    </dgm:pt>
    <dgm:pt modelId="{966023F7-9295-4F88-AB0E-E5FFCE7DAA4F}" type="parTrans" cxnId="{9992318E-84AA-418B-B0BC-524B0A7DB295}">
      <dgm:prSet/>
      <dgm:spPr/>
      <dgm:t>
        <a:bodyPr/>
        <a:lstStyle/>
        <a:p>
          <a:endParaRPr lang="en-US"/>
        </a:p>
      </dgm:t>
    </dgm:pt>
    <dgm:pt modelId="{A90EC633-2064-4BCD-826C-B1E282F46A71}" type="sibTrans" cxnId="{9992318E-84AA-418B-B0BC-524B0A7DB295}">
      <dgm:prSet/>
      <dgm:spPr/>
      <dgm:t>
        <a:bodyPr/>
        <a:lstStyle/>
        <a:p>
          <a:endParaRPr lang="en-US"/>
        </a:p>
      </dgm:t>
    </dgm:pt>
    <dgm:pt modelId="{32FA35C9-8348-4005-B0F8-7D5F7CF54449}">
      <dgm:prSet/>
      <dgm:spPr>
        <a:xfrm>
          <a:off x="1695640" y="3312902"/>
          <a:ext cx="6191059" cy="987974"/>
        </a:xfrm>
        <a:prstGeom prst="rect">
          <a:avLst/>
        </a:prstGeom>
        <a:noFill/>
        <a:ln>
          <a:noFill/>
        </a:ln>
        <a:effectLst/>
      </dgm:spPr>
      <dgm:t>
        <a:bodyPr/>
        <a:lstStyle/>
        <a:p>
          <a:pPr>
            <a:buNone/>
          </a:pPr>
          <a:r>
            <a:rPr lang="en-US">
              <a:solidFill>
                <a:srgbClr val="000000">
                  <a:hueOff val="0"/>
                  <a:satOff val="0"/>
                  <a:lumOff val="0"/>
                  <a:alphaOff val="0"/>
                </a:srgbClr>
              </a:solidFill>
              <a:latin typeface="Arial"/>
              <a:ea typeface="+mn-ea"/>
              <a:cs typeface="+mn-cs"/>
            </a:rPr>
            <a:t>Acknowledge “lot of people accidentally believe incorrect information”</a:t>
          </a:r>
        </a:p>
      </dgm:t>
    </dgm:pt>
    <dgm:pt modelId="{4CE62D02-D312-4AB2-85AF-11AF7AD87AAC}" type="parTrans" cxnId="{56D246F9-E3C0-4206-940A-9BFD1ABA40A8}">
      <dgm:prSet/>
      <dgm:spPr/>
      <dgm:t>
        <a:bodyPr/>
        <a:lstStyle/>
        <a:p>
          <a:endParaRPr lang="en-US"/>
        </a:p>
      </dgm:t>
    </dgm:pt>
    <dgm:pt modelId="{82151585-FCB8-4CF5-A956-8A2C9151AC59}" type="sibTrans" cxnId="{56D246F9-E3C0-4206-940A-9BFD1ABA40A8}">
      <dgm:prSet/>
      <dgm:spPr/>
      <dgm:t>
        <a:bodyPr/>
        <a:lstStyle/>
        <a:p>
          <a:endParaRPr lang="en-US"/>
        </a:p>
      </dgm:t>
    </dgm:pt>
    <dgm:pt modelId="{0C53733E-70EC-4BEC-938C-7F4E6EB775C0}" type="pres">
      <dgm:prSet presAssocID="{2FF0BBC7-76F6-45B3-9D16-AE69B0D9A9F3}" presName="vert0" presStyleCnt="0">
        <dgm:presLayoutVars>
          <dgm:dir/>
          <dgm:animOne val="branch"/>
          <dgm:animLvl val="lvl"/>
        </dgm:presLayoutVars>
      </dgm:prSet>
      <dgm:spPr/>
    </dgm:pt>
    <dgm:pt modelId="{8010F766-7E33-4366-B459-0E3376DB1FCB}" type="pres">
      <dgm:prSet presAssocID="{8EC77DC6-5D5C-49D8-A23D-F7EFC6CF329A}" presName="thickLine" presStyleLbl="alignNode1" presStyleIdx="0" presStyleCnt="4"/>
      <dgm:spPr>
        <a:xfrm>
          <a:off x="0" y="0"/>
          <a:ext cx="7886700" cy="0"/>
        </a:xfrm>
        <a:prstGeom prst="line">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pt>
    <dgm:pt modelId="{B567DFC5-1B5C-4492-97A4-8FC5BFDFFDC3}" type="pres">
      <dgm:prSet presAssocID="{8EC77DC6-5D5C-49D8-A23D-F7EFC6CF329A}" presName="horz1" presStyleCnt="0"/>
      <dgm:spPr/>
    </dgm:pt>
    <dgm:pt modelId="{33B80774-6E3C-4F1E-8275-1060D24AE44B}" type="pres">
      <dgm:prSet presAssocID="{8EC77DC6-5D5C-49D8-A23D-F7EFC6CF329A}" presName="tx1" presStyleLbl="revTx" presStyleIdx="0" presStyleCnt="8"/>
      <dgm:spPr/>
    </dgm:pt>
    <dgm:pt modelId="{CD202D39-BC00-4E35-96DA-090D33CF1FFC}" type="pres">
      <dgm:prSet presAssocID="{8EC77DC6-5D5C-49D8-A23D-F7EFC6CF329A}" presName="vert1" presStyleCnt="0"/>
      <dgm:spPr/>
    </dgm:pt>
    <dgm:pt modelId="{67EF6047-A6C2-4169-850F-2682A6A2B4D0}" type="pres">
      <dgm:prSet presAssocID="{26CC0026-1B98-40C9-9DE8-8EAC19B810DD}" presName="vertSpace2a" presStyleCnt="0"/>
      <dgm:spPr/>
    </dgm:pt>
    <dgm:pt modelId="{71C39172-F84F-42A3-9E81-A2D04C7C58FF}" type="pres">
      <dgm:prSet presAssocID="{26CC0026-1B98-40C9-9DE8-8EAC19B810DD}" presName="horz2" presStyleCnt="0"/>
      <dgm:spPr/>
    </dgm:pt>
    <dgm:pt modelId="{58AC7699-E4AF-45D8-B599-CCAD72CBFDD3}" type="pres">
      <dgm:prSet presAssocID="{26CC0026-1B98-40C9-9DE8-8EAC19B810DD}" presName="horzSpace2" presStyleCnt="0"/>
      <dgm:spPr/>
    </dgm:pt>
    <dgm:pt modelId="{F0A84107-85DC-4720-A4C8-E4FDF1D16FE2}" type="pres">
      <dgm:prSet presAssocID="{26CC0026-1B98-40C9-9DE8-8EAC19B810DD}" presName="tx2" presStyleLbl="revTx" presStyleIdx="1" presStyleCnt="8"/>
      <dgm:spPr/>
    </dgm:pt>
    <dgm:pt modelId="{0E969C57-85CC-4BBD-882B-FF197BF111CF}" type="pres">
      <dgm:prSet presAssocID="{26CC0026-1B98-40C9-9DE8-8EAC19B810DD}" presName="vert2" presStyleCnt="0"/>
      <dgm:spPr/>
    </dgm:pt>
    <dgm:pt modelId="{491A11DC-C542-434D-AB98-4E6CD58BF952}" type="pres">
      <dgm:prSet presAssocID="{26CC0026-1B98-40C9-9DE8-8EAC19B810DD}" presName="thinLine2b" presStyleLbl="callout" presStyleIdx="0" presStyleCnt="4"/>
      <dgm:spPr>
        <a:xfrm>
          <a:off x="1577340" y="1037373"/>
          <a:ext cx="6309360" cy="0"/>
        </a:xfrm>
        <a:prstGeom prst="line">
          <a:avLst/>
        </a:prstGeom>
        <a:solidFill>
          <a:srgbClr val="4BACC6">
            <a:hueOff val="0"/>
            <a:satOff val="0"/>
            <a:lumOff val="0"/>
            <a:alphaOff val="0"/>
          </a:srgbClr>
        </a:solidFill>
        <a:ln w="25400" cap="flat" cmpd="sng" algn="ctr">
          <a:solidFill>
            <a:srgbClr val="4BACC6">
              <a:tint val="50000"/>
              <a:hueOff val="0"/>
              <a:satOff val="0"/>
              <a:lumOff val="0"/>
              <a:alphaOff val="0"/>
            </a:srgbClr>
          </a:solidFill>
          <a:prstDash val="solid"/>
        </a:ln>
        <a:effectLst/>
      </dgm:spPr>
    </dgm:pt>
    <dgm:pt modelId="{E369159E-3014-4F5D-A585-8F72AC40CE8F}" type="pres">
      <dgm:prSet presAssocID="{26CC0026-1B98-40C9-9DE8-8EAC19B810DD}" presName="vertSpace2b" presStyleCnt="0"/>
      <dgm:spPr/>
    </dgm:pt>
    <dgm:pt modelId="{699D5DC2-52B3-4E31-9536-7F8D6F0FD511}" type="pres">
      <dgm:prSet presAssocID="{43B2009A-4AFC-45CF-A601-BF38FBCD7DD7}" presName="thickLine" presStyleLbl="alignNode1" presStyleIdx="1" presStyleCnt="4"/>
      <dgm:spPr>
        <a:xfrm>
          <a:off x="0" y="1087834"/>
          <a:ext cx="7886700" cy="0"/>
        </a:xfrm>
        <a:prstGeom prst="line">
          <a:avLst/>
        </a:prstGeom>
        <a:solidFill>
          <a:srgbClr val="4BACC6">
            <a:hueOff val="-3311292"/>
            <a:satOff val="13270"/>
            <a:lumOff val="2876"/>
            <a:alphaOff val="0"/>
          </a:srgbClr>
        </a:solidFill>
        <a:ln w="25400" cap="flat" cmpd="sng" algn="ctr">
          <a:solidFill>
            <a:srgbClr val="4BACC6">
              <a:hueOff val="-3311292"/>
              <a:satOff val="13270"/>
              <a:lumOff val="2876"/>
              <a:alphaOff val="0"/>
            </a:srgbClr>
          </a:solidFill>
          <a:prstDash val="solid"/>
        </a:ln>
        <a:effectLst/>
      </dgm:spPr>
    </dgm:pt>
    <dgm:pt modelId="{272998C6-55DA-4CA4-910F-5E0E87D9A31F}" type="pres">
      <dgm:prSet presAssocID="{43B2009A-4AFC-45CF-A601-BF38FBCD7DD7}" presName="horz1" presStyleCnt="0"/>
      <dgm:spPr/>
    </dgm:pt>
    <dgm:pt modelId="{BE02E786-38CE-4981-94F4-AB2A16A823A8}" type="pres">
      <dgm:prSet presAssocID="{43B2009A-4AFC-45CF-A601-BF38FBCD7DD7}" presName="tx1" presStyleLbl="revTx" presStyleIdx="2" presStyleCnt="8"/>
      <dgm:spPr/>
    </dgm:pt>
    <dgm:pt modelId="{BFE42A5D-6B15-47BD-BC04-E9061CBB4A69}" type="pres">
      <dgm:prSet presAssocID="{43B2009A-4AFC-45CF-A601-BF38FBCD7DD7}" presName="vert1" presStyleCnt="0"/>
      <dgm:spPr/>
    </dgm:pt>
    <dgm:pt modelId="{481CA607-6ECA-41C1-93F3-70C404B15B58}" type="pres">
      <dgm:prSet presAssocID="{9274B05A-2443-44AC-90CA-053E4B700AE4}" presName="vertSpace2a" presStyleCnt="0"/>
      <dgm:spPr/>
    </dgm:pt>
    <dgm:pt modelId="{F70A0146-9E9B-44E5-A194-FFE798DB42E8}" type="pres">
      <dgm:prSet presAssocID="{9274B05A-2443-44AC-90CA-053E4B700AE4}" presName="horz2" presStyleCnt="0"/>
      <dgm:spPr/>
    </dgm:pt>
    <dgm:pt modelId="{5BB7FD17-2553-4531-A0F0-A496C5508EFD}" type="pres">
      <dgm:prSet presAssocID="{9274B05A-2443-44AC-90CA-053E4B700AE4}" presName="horzSpace2" presStyleCnt="0"/>
      <dgm:spPr/>
    </dgm:pt>
    <dgm:pt modelId="{D63CF8EA-7EDC-43B4-93D6-3779FBA247A7}" type="pres">
      <dgm:prSet presAssocID="{9274B05A-2443-44AC-90CA-053E4B700AE4}" presName="tx2" presStyleLbl="revTx" presStyleIdx="3" presStyleCnt="8"/>
      <dgm:spPr/>
    </dgm:pt>
    <dgm:pt modelId="{2E6A712E-C175-4524-B4E2-E8AD5D1143E8}" type="pres">
      <dgm:prSet presAssocID="{9274B05A-2443-44AC-90CA-053E4B700AE4}" presName="vert2" presStyleCnt="0"/>
      <dgm:spPr/>
    </dgm:pt>
    <dgm:pt modelId="{A9667028-5649-4604-8985-3868B274B81E}" type="pres">
      <dgm:prSet presAssocID="{9274B05A-2443-44AC-90CA-053E4B700AE4}" presName="thinLine2b" presStyleLbl="callout" presStyleIdx="1" presStyleCnt="4"/>
      <dgm:spPr>
        <a:xfrm>
          <a:off x="1577340" y="2125207"/>
          <a:ext cx="6309360" cy="0"/>
        </a:xfrm>
        <a:prstGeom prst="line">
          <a:avLst/>
        </a:prstGeom>
        <a:solidFill>
          <a:srgbClr val="4BACC6">
            <a:hueOff val="0"/>
            <a:satOff val="0"/>
            <a:lumOff val="0"/>
            <a:alphaOff val="0"/>
          </a:srgbClr>
        </a:solidFill>
        <a:ln w="25400" cap="flat" cmpd="sng" algn="ctr">
          <a:solidFill>
            <a:srgbClr val="4BACC6">
              <a:tint val="50000"/>
              <a:hueOff val="0"/>
              <a:satOff val="0"/>
              <a:lumOff val="0"/>
              <a:alphaOff val="0"/>
            </a:srgbClr>
          </a:solidFill>
          <a:prstDash val="solid"/>
        </a:ln>
        <a:effectLst/>
      </dgm:spPr>
    </dgm:pt>
    <dgm:pt modelId="{CBCBDE97-1465-4CFF-AA3D-EA3A3335D24E}" type="pres">
      <dgm:prSet presAssocID="{9274B05A-2443-44AC-90CA-053E4B700AE4}" presName="vertSpace2b" presStyleCnt="0"/>
      <dgm:spPr/>
    </dgm:pt>
    <dgm:pt modelId="{3A96A9A5-CF9D-4B58-8323-C8CC2FBDC002}" type="pres">
      <dgm:prSet presAssocID="{98B6A3CF-E443-4C8D-8617-66A7851C9BB7}" presName="thickLine" presStyleLbl="alignNode1" presStyleIdx="2" presStyleCnt="4"/>
      <dgm:spPr>
        <a:xfrm>
          <a:off x="0" y="2175669"/>
          <a:ext cx="7886700" cy="0"/>
        </a:xfrm>
        <a:prstGeom prst="line">
          <a:avLst/>
        </a:prstGeom>
        <a:solidFill>
          <a:srgbClr val="4BACC6">
            <a:hueOff val="-6622584"/>
            <a:satOff val="26541"/>
            <a:lumOff val="5752"/>
            <a:alphaOff val="0"/>
          </a:srgbClr>
        </a:solidFill>
        <a:ln w="25400" cap="flat" cmpd="sng" algn="ctr">
          <a:solidFill>
            <a:srgbClr val="4BACC6">
              <a:hueOff val="-6622584"/>
              <a:satOff val="26541"/>
              <a:lumOff val="5752"/>
              <a:alphaOff val="0"/>
            </a:srgbClr>
          </a:solidFill>
          <a:prstDash val="solid"/>
        </a:ln>
        <a:effectLst/>
      </dgm:spPr>
    </dgm:pt>
    <dgm:pt modelId="{3F6E9A4A-8F94-4328-8C76-797119BAD9DC}" type="pres">
      <dgm:prSet presAssocID="{98B6A3CF-E443-4C8D-8617-66A7851C9BB7}" presName="horz1" presStyleCnt="0"/>
      <dgm:spPr/>
    </dgm:pt>
    <dgm:pt modelId="{E3DFB02B-341C-4A63-8ED7-3791DC247EF7}" type="pres">
      <dgm:prSet presAssocID="{98B6A3CF-E443-4C8D-8617-66A7851C9BB7}" presName="tx1" presStyleLbl="revTx" presStyleIdx="4" presStyleCnt="8"/>
      <dgm:spPr/>
    </dgm:pt>
    <dgm:pt modelId="{654AF977-F346-4A10-BD48-C0E32B0C15C5}" type="pres">
      <dgm:prSet presAssocID="{98B6A3CF-E443-4C8D-8617-66A7851C9BB7}" presName="vert1" presStyleCnt="0"/>
      <dgm:spPr/>
    </dgm:pt>
    <dgm:pt modelId="{D08A5B9C-FFAF-4073-A843-A82ECED8640E}" type="pres">
      <dgm:prSet presAssocID="{C888F8A4-08B5-47B0-8202-89BE64946ED4}" presName="vertSpace2a" presStyleCnt="0"/>
      <dgm:spPr/>
    </dgm:pt>
    <dgm:pt modelId="{5EBCCF96-FB05-4EDF-BFA3-AFAFF67CF0BF}" type="pres">
      <dgm:prSet presAssocID="{C888F8A4-08B5-47B0-8202-89BE64946ED4}" presName="horz2" presStyleCnt="0"/>
      <dgm:spPr/>
    </dgm:pt>
    <dgm:pt modelId="{272F6BD6-B39A-43AC-B87B-FEC243019721}" type="pres">
      <dgm:prSet presAssocID="{C888F8A4-08B5-47B0-8202-89BE64946ED4}" presName="horzSpace2" presStyleCnt="0"/>
      <dgm:spPr/>
    </dgm:pt>
    <dgm:pt modelId="{7A385B61-7B53-41CC-9449-8E9D208B28A7}" type="pres">
      <dgm:prSet presAssocID="{C888F8A4-08B5-47B0-8202-89BE64946ED4}" presName="tx2" presStyleLbl="revTx" presStyleIdx="5" presStyleCnt="8"/>
      <dgm:spPr/>
    </dgm:pt>
    <dgm:pt modelId="{06220911-7AF7-47C1-8547-B990746D3A6A}" type="pres">
      <dgm:prSet presAssocID="{C888F8A4-08B5-47B0-8202-89BE64946ED4}" presName="vert2" presStyleCnt="0"/>
      <dgm:spPr/>
    </dgm:pt>
    <dgm:pt modelId="{7D7F2B11-05AB-410A-B14D-338BB53A2044}" type="pres">
      <dgm:prSet presAssocID="{C888F8A4-08B5-47B0-8202-89BE64946ED4}" presName="thinLine2b" presStyleLbl="callout" presStyleIdx="2" presStyleCnt="4"/>
      <dgm:spPr>
        <a:xfrm>
          <a:off x="1577340" y="3213042"/>
          <a:ext cx="6309360" cy="0"/>
        </a:xfrm>
        <a:prstGeom prst="line">
          <a:avLst/>
        </a:prstGeom>
        <a:solidFill>
          <a:srgbClr val="4BACC6">
            <a:hueOff val="0"/>
            <a:satOff val="0"/>
            <a:lumOff val="0"/>
            <a:alphaOff val="0"/>
          </a:srgbClr>
        </a:solidFill>
        <a:ln w="25400" cap="flat" cmpd="sng" algn="ctr">
          <a:solidFill>
            <a:srgbClr val="4BACC6">
              <a:tint val="50000"/>
              <a:hueOff val="0"/>
              <a:satOff val="0"/>
              <a:lumOff val="0"/>
              <a:alphaOff val="0"/>
            </a:srgbClr>
          </a:solidFill>
          <a:prstDash val="solid"/>
        </a:ln>
        <a:effectLst/>
      </dgm:spPr>
    </dgm:pt>
    <dgm:pt modelId="{2EA793C8-60EC-4D84-8895-F186411CA447}" type="pres">
      <dgm:prSet presAssocID="{C888F8A4-08B5-47B0-8202-89BE64946ED4}" presName="vertSpace2b" presStyleCnt="0"/>
      <dgm:spPr/>
    </dgm:pt>
    <dgm:pt modelId="{18D50731-0EF5-497B-8121-1E82ED07C3A2}" type="pres">
      <dgm:prSet presAssocID="{B69B8EFA-5471-4B64-BD86-CFCCFBA84A5A}" presName="thickLine" presStyleLbl="alignNode1" presStyleIdx="3" presStyleCnt="4"/>
      <dgm:spPr>
        <a:xfrm>
          <a:off x="0" y="3263503"/>
          <a:ext cx="7886700" cy="0"/>
        </a:xfrm>
        <a:prstGeom prst="line">
          <a:avLst/>
        </a:prstGeom>
        <a:solidFill>
          <a:srgbClr val="4BACC6">
            <a:hueOff val="-9933876"/>
            <a:satOff val="39811"/>
            <a:lumOff val="8628"/>
            <a:alphaOff val="0"/>
          </a:srgbClr>
        </a:solidFill>
        <a:ln w="25400" cap="flat" cmpd="sng" algn="ctr">
          <a:solidFill>
            <a:srgbClr val="4BACC6">
              <a:hueOff val="-9933876"/>
              <a:satOff val="39811"/>
              <a:lumOff val="8628"/>
              <a:alphaOff val="0"/>
            </a:srgbClr>
          </a:solidFill>
          <a:prstDash val="solid"/>
        </a:ln>
        <a:effectLst/>
      </dgm:spPr>
    </dgm:pt>
    <dgm:pt modelId="{7E69EB9F-10E0-4FC5-A7E8-F3F7915D123C}" type="pres">
      <dgm:prSet presAssocID="{B69B8EFA-5471-4B64-BD86-CFCCFBA84A5A}" presName="horz1" presStyleCnt="0"/>
      <dgm:spPr/>
    </dgm:pt>
    <dgm:pt modelId="{AC12044F-7246-4B0D-ADE6-16CF28375D20}" type="pres">
      <dgm:prSet presAssocID="{B69B8EFA-5471-4B64-BD86-CFCCFBA84A5A}" presName="tx1" presStyleLbl="revTx" presStyleIdx="6" presStyleCnt="8"/>
      <dgm:spPr/>
    </dgm:pt>
    <dgm:pt modelId="{D5CC4DD3-B070-42A2-AA77-4DAD656BA700}" type="pres">
      <dgm:prSet presAssocID="{B69B8EFA-5471-4B64-BD86-CFCCFBA84A5A}" presName="vert1" presStyleCnt="0"/>
      <dgm:spPr/>
    </dgm:pt>
    <dgm:pt modelId="{27355198-DB84-48C8-AB44-CE50DE7EAF19}" type="pres">
      <dgm:prSet presAssocID="{32FA35C9-8348-4005-B0F8-7D5F7CF54449}" presName="vertSpace2a" presStyleCnt="0"/>
      <dgm:spPr/>
    </dgm:pt>
    <dgm:pt modelId="{DD9616BD-7548-44E2-9F3D-C5E275B937A9}" type="pres">
      <dgm:prSet presAssocID="{32FA35C9-8348-4005-B0F8-7D5F7CF54449}" presName="horz2" presStyleCnt="0"/>
      <dgm:spPr/>
    </dgm:pt>
    <dgm:pt modelId="{8DF0843E-0DC8-4AC3-B0D8-73907DF1FD08}" type="pres">
      <dgm:prSet presAssocID="{32FA35C9-8348-4005-B0F8-7D5F7CF54449}" presName="horzSpace2" presStyleCnt="0"/>
      <dgm:spPr/>
    </dgm:pt>
    <dgm:pt modelId="{8758302A-A190-4E0E-B5F8-918565FA18C0}" type="pres">
      <dgm:prSet presAssocID="{32FA35C9-8348-4005-B0F8-7D5F7CF54449}" presName="tx2" presStyleLbl="revTx" presStyleIdx="7" presStyleCnt="8"/>
      <dgm:spPr/>
    </dgm:pt>
    <dgm:pt modelId="{3A9A92F9-74D1-48BF-AD11-46D45F6AD76D}" type="pres">
      <dgm:prSet presAssocID="{32FA35C9-8348-4005-B0F8-7D5F7CF54449}" presName="vert2" presStyleCnt="0"/>
      <dgm:spPr/>
    </dgm:pt>
    <dgm:pt modelId="{54AD97FC-9F07-4B55-AEC0-DCBBF4183FC1}" type="pres">
      <dgm:prSet presAssocID="{32FA35C9-8348-4005-B0F8-7D5F7CF54449}" presName="thinLine2b" presStyleLbl="callout" presStyleIdx="3" presStyleCnt="4"/>
      <dgm:spPr>
        <a:xfrm>
          <a:off x="1577340" y="4300876"/>
          <a:ext cx="6309360" cy="0"/>
        </a:xfrm>
        <a:prstGeom prst="line">
          <a:avLst/>
        </a:prstGeom>
        <a:solidFill>
          <a:srgbClr val="4BACC6">
            <a:hueOff val="0"/>
            <a:satOff val="0"/>
            <a:lumOff val="0"/>
            <a:alphaOff val="0"/>
          </a:srgbClr>
        </a:solidFill>
        <a:ln w="25400" cap="flat" cmpd="sng" algn="ctr">
          <a:solidFill>
            <a:srgbClr val="4BACC6">
              <a:tint val="50000"/>
              <a:hueOff val="0"/>
              <a:satOff val="0"/>
              <a:lumOff val="0"/>
              <a:alphaOff val="0"/>
            </a:srgbClr>
          </a:solidFill>
          <a:prstDash val="solid"/>
        </a:ln>
        <a:effectLst/>
      </dgm:spPr>
    </dgm:pt>
    <dgm:pt modelId="{1F90AD16-CBE1-4C76-8B58-AAF8D0285B64}" type="pres">
      <dgm:prSet presAssocID="{32FA35C9-8348-4005-B0F8-7D5F7CF54449}" presName="vertSpace2b" presStyleCnt="0"/>
      <dgm:spPr/>
    </dgm:pt>
  </dgm:ptLst>
  <dgm:cxnLst>
    <dgm:cxn modelId="{897D1C09-8819-4E0D-AB92-F3EBD74D5BD4}" type="presOf" srcId="{43B2009A-4AFC-45CF-A601-BF38FBCD7DD7}" destId="{BE02E786-38CE-4981-94F4-AB2A16A823A8}" srcOrd="0" destOrd="0" presId="urn:microsoft.com/office/officeart/2008/layout/LinedList"/>
    <dgm:cxn modelId="{2AE0CD0D-4D89-4B4A-8E24-FA36FA390036}" type="presOf" srcId="{B69B8EFA-5471-4B64-BD86-CFCCFBA84A5A}" destId="{AC12044F-7246-4B0D-ADE6-16CF28375D20}" srcOrd="0" destOrd="0" presId="urn:microsoft.com/office/officeart/2008/layout/LinedList"/>
    <dgm:cxn modelId="{53C00D10-E46D-436F-9EDE-270E906E0E7E}" srcId="{2FF0BBC7-76F6-45B3-9D16-AE69B0D9A9F3}" destId="{98B6A3CF-E443-4C8D-8617-66A7851C9BB7}" srcOrd="2" destOrd="0" parTransId="{894B6AEE-B5A2-4D47-9B5B-AD49CD1A94A1}" sibTransId="{465204D7-F648-47D5-A350-9E6811EAA5AA}"/>
    <dgm:cxn modelId="{E2BDB121-1FB1-4EFA-9933-5DAE6A9BFDAD}" type="presOf" srcId="{2FF0BBC7-76F6-45B3-9D16-AE69B0D9A9F3}" destId="{0C53733E-70EC-4BEC-938C-7F4E6EB775C0}" srcOrd="0" destOrd="0" presId="urn:microsoft.com/office/officeart/2008/layout/LinedList"/>
    <dgm:cxn modelId="{6AFC4661-53E1-4792-86D9-F41E764CE28D}" srcId="{2FF0BBC7-76F6-45B3-9D16-AE69B0D9A9F3}" destId="{8EC77DC6-5D5C-49D8-A23D-F7EFC6CF329A}" srcOrd="0" destOrd="0" parTransId="{D69C0FDD-77AA-4041-B813-506EAD7F88F0}" sibTransId="{D1BAA354-CF1B-48AC-83A3-A7B91961787E}"/>
    <dgm:cxn modelId="{D4002968-67E7-4685-B593-19EF7DE4055D}" type="presOf" srcId="{26CC0026-1B98-40C9-9DE8-8EAC19B810DD}" destId="{F0A84107-85DC-4720-A4C8-E4FDF1D16FE2}" srcOrd="0" destOrd="0" presId="urn:microsoft.com/office/officeart/2008/layout/LinedList"/>
    <dgm:cxn modelId="{0D7AA06A-D126-41ED-B248-A6567B026402}" srcId="{2FF0BBC7-76F6-45B3-9D16-AE69B0D9A9F3}" destId="{43B2009A-4AFC-45CF-A601-BF38FBCD7DD7}" srcOrd="1" destOrd="0" parTransId="{449B75F1-60EF-4AA8-BA1D-AA7AADFA357D}" sibTransId="{60C64554-AAA8-4E00-AA0D-B76CE48AE6C6}"/>
    <dgm:cxn modelId="{5770F36E-7B26-40F2-87B0-340E2507D97A}" srcId="{43B2009A-4AFC-45CF-A601-BF38FBCD7DD7}" destId="{9274B05A-2443-44AC-90CA-053E4B700AE4}" srcOrd="0" destOrd="0" parTransId="{E94681D2-FB16-45E3-85D5-07F9E6FAB29D}" sibTransId="{08A149D2-2A3A-4DEA-B3E2-9B523A9F8EEA}"/>
    <dgm:cxn modelId="{8FBDF67C-2D89-44FD-9F7B-E8335176FE41}" srcId="{8EC77DC6-5D5C-49D8-A23D-F7EFC6CF329A}" destId="{26CC0026-1B98-40C9-9DE8-8EAC19B810DD}" srcOrd="0" destOrd="0" parTransId="{015E4B42-361C-48CC-8E6E-5146D876D7EB}" sibTransId="{AC61B313-8169-4D7B-AA9D-669028C9480A}"/>
    <dgm:cxn modelId="{2D69268D-B930-4699-B471-D333C3E51649}" type="presOf" srcId="{9274B05A-2443-44AC-90CA-053E4B700AE4}" destId="{D63CF8EA-7EDC-43B4-93D6-3779FBA247A7}" srcOrd="0" destOrd="0" presId="urn:microsoft.com/office/officeart/2008/layout/LinedList"/>
    <dgm:cxn modelId="{9992318E-84AA-418B-B0BC-524B0A7DB295}" srcId="{2FF0BBC7-76F6-45B3-9D16-AE69B0D9A9F3}" destId="{B69B8EFA-5471-4B64-BD86-CFCCFBA84A5A}" srcOrd="3" destOrd="0" parTransId="{966023F7-9295-4F88-AB0E-E5FFCE7DAA4F}" sibTransId="{A90EC633-2064-4BCD-826C-B1E282F46A71}"/>
    <dgm:cxn modelId="{AAAA2296-9A11-4931-A712-6A1D8A738AFD}" type="presOf" srcId="{8EC77DC6-5D5C-49D8-A23D-F7EFC6CF329A}" destId="{33B80774-6E3C-4F1E-8275-1060D24AE44B}" srcOrd="0" destOrd="0" presId="urn:microsoft.com/office/officeart/2008/layout/LinedList"/>
    <dgm:cxn modelId="{9174D6B7-CEF6-47C4-BFC8-FCCD7B9C57C0}" type="presOf" srcId="{98B6A3CF-E443-4C8D-8617-66A7851C9BB7}" destId="{E3DFB02B-341C-4A63-8ED7-3791DC247EF7}" srcOrd="0" destOrd="0" presId="urn:microsoft.com/office/officeart/2008/layout/LinedList"/>
    <dgm:cxn modelId="{1F0FE9DC-685C-4D27-9772-C179DB19F049}" srcId="{98B6A3CF-E443-4C8D-8617-66A7851C9BB7}" destId="{C888F8A4-08B5-47B0-8202-89BE64946ED4}" srcOrd="0" destOrd="0" parTransId="{A93808CD-82BC-4140-A037-9B7301060AB6}" sibTransId="{C9A16429-3E72-41FA-A2C0-29D4026CB446}"/>
    <dgm:cxn modelId="{F4B6B9F2-387F-4AA4-8D63-9A3F3446DF1C}" type="presOf" srcId="{32FA35C9-8348-4005-B0F8-7D5F7CF54449}" destId="{8758302A-A190-4E0E-B5F8-918565FA18C0}" srcOrd="0" destOrd="0" presId="urn:microsoft.com/office/officeart/2008/layout/LinedList"/>
    <dgm:cxn modelId="{F350A7F8-9371-4A3B-B821-04544F8363F1}" type="presOf" srcId="{C888F8A4-08B5-47B0-8202-89BE64946ED4}" destId="{7A385B61-7B53-41CC-9449-8E9D208B28A7}" srcOrd="0" destOrd="0" presId="urn:microsoft.com/office/officeart/2008/layout/LinedList"/>
    <dgm:cxn modelId="{56D246F9-E3C0-4206-940A-9BFD1ABA40A8}" srcId="{B69B8EFA-5471-4B64-BD86-CFCCFBA84A5A}" destId="{32FA35C9-8348-4005-B0F8-7D5F7CF54449}" srcOrd="0" destOrd="0" parTransId="{4CE62D02-D312-4AB2-85AF-11AF7AD87AAC}" sibTransId="{82151585-FCB8-4CF5-A956-8A2C9151AC59}"/>
    <dgm:cxn modelId="{81425A85-1816-48D0-B6B8-B510FC748A50}" type="presParOf" srcId="{0C53733E-70EC-4BEC-938C-7F4E6EB775C0}" destId="{8010F766-7E33-4366-B459-0E3376DB1FCB}" srcOrd="0" destOrd="0" presId="urn:microsoft.com/office/officeart/2008/layout/LinedList"/>
    <dgm:cxn modelId="{4696EBE3-3495-4B4F-BDD2-775177EC597A}" type="presParOf" srcId="{0C53733E-70EC-4BEC-938C-7F4E6EB775C0}" destId="{B567DFC5-1B5C-4492-97A4-8FC5BFDFFDC3}" srcOrd="1" destOrd="0" presId="urn:microsoft.com/office/officeart/2008/layout/LinedList"/>
    <dgm:cxn modelId="{109557AD-C5C5-4C48-BF0A-AC2938CD91E2}" type="presParOf" srcId="{B567DFC5-1B5C-4492-97A4-8FC5BFDFFDC3}" destId="{33B80774-6E3C-4F1E-8275-1060D24AE44B}" srcOrd="0" destOrd="0" presId="urn:microsoft.com/office/officeart/2008/layout/LinedList"/>
    <dgm:cxn modelId="{A02FB99D-7480-4ACE-BAFB-3D85D3A2F1F1}" type="presParOf" srcId="{B567DFC5-1B5C-4492-97A4-8FC5BFDFFDC3}" destId="{CD202D39-BC00-4E35-96DA-090D33CF1FFC}" srcOrd="1" destOrd="0" presId="urn:microsoft.com/office/officeart/2008/layout/LinedList"/>
    <dgm:cxn modelId="{9F2965D8-C60A-42C2-96DE-0E78488FE6E5}" type="presParOf" srcId="{CD202D39-BC00-4E35-96DA-090D33CF1FFC}" destId="{67EF6047-A6C2-4169-850F-2682A6A2B4D0}" srcOrd="0" destOrd="0" presId="urn:microsoft.com/office/officeart/2008/layout/LinedList"/>
    <dgm:cxn modelId="{9358065A-0F5D-4CE2-99FA-7D9D211DB2BA}" type="presParOf" srcId="{CD202D39-BC00-4E35-96DA-090D33CF1FFC}" destId="{71C39172-F84F-42A3-9E81-A2D04C7C58FF}" srcOrd="1" destOrd="0" presId="urn:microsoft.com/office/officeart/2008/layout/LinedList"/>
    <dgm:cxn modelId="{13298B25-C5A0-4587-A44D-25A842620333}" type="presParOf" srcId="{71C39172-F84F-42A3-9E81-A2D04C7C58FF}" destId="{58AC7699-E4AF-45D8-B599-CCAD72CBFDD3}" srcOrd="0" destOrd="0" presId="urn:microsoft.com/office/officeart/2008/layout/LinedList"/>
    <dgm:cxn modelId="{2E670550-D8E2-485A-B0EB-07CFA0A87A49}" type="presParOf" srcId="{71C39172-F84F-42A3-9E81-A2D04C7C58FF}" destId="{F0A84107-85DC-4720-A4C8-E4FDF1D16FE2}" srcOrd="1" destOrd="0" presId="urn:microsoft.com/office/officeart/2008/layout/LinedList"/>
    <dgm:cxn modelId="{4F2ADE3C-FFE9-4D66-BD9E-03E012807447}" type="presParOf" srcId="{71C39172-F84F-42A3-9E81-A2D04C7C58FF}" destId="{0E969C57-85CC-4BBD-882B-FF197BF111CF}" srcOrd="2" destOrd="0" presId="urn:microsoft.com/office/officeart/2008/layout/LinedList"/>
    <dgm:cxn modelId="{529E0480-3205-49C5-BC29-17082543DD1B}" type="presParOf" srcId="{CD202D39-BC00-4E35-96DA-090D33CF1FFC}" destId="{491A11DC-C542-434D-AB98-4E6CD58BF952}" srcOrd="2" destOrd="0" presId="urn:microsoft.com/office/officeart/2008/layout/LinedList"/>
    <dgm:cxn modelId="{A23D76B7-E016-4752-84A8-8B22E4CA4086}" type="presParOf" srcId="{CD202D39-BC00-4E35-96DA-090D33CF1FFC}" destId="{E369159E-3014-4F5D-A585-8F72AC40CE8F}" srcOrd="3" destOrd="0" presId="urn:microsoft.com/office/officeart/2008/layout/LinedList"/>
    <dgm:cxn modelId="{C07E5ED8-F9DC-4F7F-B157-3AFCD10EA675}" type="presParOf" srcId="{0C53733E-70EC-4BEC-938C-7F4E6EB775C0}" destId="{699D5DC2-52B3-4E31-9536-7F8D6F0FD511}" srcOrd="2" destOrd="0" presId="urn:microsoft.com/office/officeart/2008/layout/LinedList"/>
    <dgm:cxn modelId="{52202A46-925F-48BB-888C-1ED85394CF1B}" type="presParOf" srcId="{0C53733E-70EC-4BEC-938C-7F4E6EB775C0}" destId="{272998C6-55DA-4CA4-910F-5E0E87D9A31F}" srcOrd="3" destOrd="0" presId="urn:microsoft.com/office/officeart/2008/layout/LinedList"/>
    <dgm:cxn modelId="{C9384D34-F8BC-44B1-A1B4-F5C19B5999F2}" type="presParOf" srcId="{272998C6-55DA-4CA4-910F-5E0E87D9A31F}" destId="{BE02E786-38CE-4981-94F4-AB2A16A823A8}" srcOrd="0" destOrd="0" presId="urn:microsoft.com/office/officeart/2008/layout/LinedList"/>
    <dgm:cxn modelId="{19FBE55E-C153-4A1F-89BA-4D33D2505166}" type="presParOf" srcId="{272998C6-55DA-4CA4-910F-5E0E87D9A31F}" destId="{BFE42A5D-6B15-47BD-BC04-E9061CBB4A69}" srcOrd="1" destOrd="0" presId="urn:microsoft.com/office/officeart/2008/layout/LinedList"/>
    <dgm:cxn modelId="{EE2FC7A2-EAC1-42E1-B07D-879554A903AF}" type="presParOf" srcId="{BFE42A5D-6B15-47BD-BC04-E9061CBB4A69}" destId="{481CA607-6ECA-41C1-93F3-70C404B15B58}" srcOrd="0" destOrd="0" presId="urn:microsoft.com/office/officeart/2008/layout/LinedList"/>
    <dgm:cxn modelId="{9BEFAED4-F018-4FEC-95D9-505313ECA4B9}" type="presParOf" srcId="{BFE42A5D-6B15-47BD-BC04-E9061CBB4A69}" destId="{F70A0146-9E9B-44E5-A194-FFE798DB42E8}" srcOrd="1" destOrd="0" presId="urn:microsoft.com/office/officeart/2008/layout/LinedList"/>
    <dgm:cxn modelId="{B09D755A-5B80-4755-96F7-31F7AC17346D}" type="presParOf" srcId="{F70A0146-9E9B-44E5-A194-FFE798DB42E8}" destId="{5BB7FD17-2553-4531-A0F0-A496C5508EFD}" srcOrd="0" destOrd="0" presId="urn:microsoft.com/office/officeart/2008/layout/LinedList"/>
    <dgm:cxn modelId="{B887E8CC-510C-464F-8E49-5C04912A6E94}" type="presParOf" srcId="{F70A0146-9E9B-44E5-A194-FFE798DB42E8}" destId="{D63CF8EA-7EDC-43B4-93D6-3779FBA247A7}" srcOrd="1" destOrd="0" presId="urn:microsoft.com/office/officeart/2008/layout/LinedList"/>
    <dgm:cxn modelId="{C40EB5BD-C1D5-46DB-9BB8-B28C6D54491A}" type="presParOf" srcId="{F70A0146-9E9B-44E5-A194-FFE798DB42E8}" destId="{2E6A712E-C175-4524-B4E2-E8AD5D1143E8}" srcOrd="2" destOrd="0" presId="urn:microsoft.com/office/officeart/2008/layout/LinedList"/>
    <dgm:cxn modelId="{35FD29F9-F262-428E-911D-1276B133C592}" type="presParOf" srcId="{BFE42A5D-6B15-47BD-BC04-E9061CBB4A69}" destId="{A9667028-5649-4604-8985-3868B274B81E}" srcOrd="2" destOrd="0" presId="urn:microsoft.com/office/officeart/2008/layout/LinedList"/>
    <dgm:cxn modelId="{CD344A0B-7563-485F-844F-CB678C4F0669}" type="presParOf" srcId="{BFE42A5D-6B15-47BD-BC04-E9061CBB4A69}" destId="{CBCBDE97-1465-4CFF-AA3D-EA3A3335D24E}" srcOrd="3" destOrd="0" presId="urn:microsoft.com/office/officeart/2008/layout/LinedList"/>
    <dgm:cxn modelId="{64262DCA-0E0F-468F-AE78-3D5EF40B7ADC}" type="presParOf" srcId="{0C53733E-70EC-4BEC-938C-7F4E6EB775C0}" destId="{3A96A9A5-CF9D-4B58-8323-C8CC2FBDC002}" srcOrd="4" destOrd="0" presId="urn:microsoft.com/office/officeart/2008/layout/LinedList"/>
    <dgm:cxn modelId="{6F851D43-E148-4A64-9B09-150FE10D5A01}" type="presParOf" srcId="{0C53733E-70EC-4BEC-938C-7F4E6EB775C0}" destId="{3F6E9A4A-8F94-4328-8C76-797119BAD9DC}" srcOrd="5" destOrd="0" presId="urn:microsoft.com/office/officeart/2008/layout/LinedList"/>
    <dgm:cxn modelId="{89AB0DE5-2728-4D84-B7B7-A7A194DDFD56}" type="presParOf" srcId="{3F6E9A4A-8F94-4328-8C76-797119BAD9DC}" destId="{E3DFB02B-341C-4A63-8ED7-3791DC247EF7}" srcOrd="0" destOrd="0" presId="urn:microsoft.com/office/officeart/2008/layout/LinedList"/>
    <dgm:cxn modelId="{29F543E7-52E2-49B6-93D1-1734B1B6F204}" type="presParOf" srcId="{3F6E9A4A-8F94-4328-8C76-797119BAD9DC}" destId="{654AF977-F346-4A10-BD48-C0E32B0C15C5}" srcOrd="1" destOrd="0" presId="urn:microsoft.com/office/officeart/2008/layout/LinedList"/>
    <dgm:cxn modelId="{73B79D1F-47A8-464F-A9D3-0F828A61B8FF}" type="presParOf" srcId="{654AF977-F346-4A10-BD48-C0E32B0C15C5}" destId="{D08A5B9C-FFAF-4073-A843-A82ECED8640E}" srcOrd="0" destOrd="0" presId="urn:microsoft.com/office/officeart/2008/layout/LinedList"/>
    <dgm:cxn modelId="{6B5CCF5B-C76E-4558-A05E-C6F52D546BBA}" type="presParOf" srcId="{654AF977-F346-4A10-BD48-C0E32B0C15C5}" destId="{5EBCCF96-FB05-4EDF-BFA3-AFAFF67CF0BF}" srcOrd="1" destOrd="0" presId="urn:microsoft.com/office/officeart/2008/layout/LinedList"/>
    <dgm:cxn modelId="{C63EFE37-7BEA-4295-97D9-86199E6868C4}" type="presParOf" srcId="{5EBCCF96-FB05-4EDF-BFA3-AFAFF67CF0BF}" destId="{272F6BD6-B39A-43AC-B87B-FEC243019721}" srcOrd="0" destOrd="0" presId="urn:microsoft.com/office/officeart/2008/layout/LinedList"/>
    <dgm:cxn modelId="{26436495-E6FC-4311-A8FA-9C55F5394C1F}" type="presParOf" srcId="{5EBCCF96-FB05-4EDF-BFA3-AFAFF67CF0BF}" destId="{7A385B61-7B53-41CC-9449-8E9D208B28A7}" srcOrd="1" destOrd="0" presId="urn:microsoft.com/office/officeart/2008/layout/LinedList"/>
    <dgm:cxn modelId="{58D7FFF8-F5CF-467F-A75F-01E401ED33BE}" type="presParOf" srcId="{5EBCCF96-FB05-4EDF-BFA3-AFAFF67CF0BF}" destId="{06220911-7AF7-47C1-8547-B990746D3A6A}" srcOrd="2" destOrd="0" presId="urn:microsoft.com/office/officeart/2008/layout/LinedList"/>
    <dgm:cxn modelId="{815A1065-93EB-40A4-9B61-4995AC03CF90}" type="presParOf" srcId="{654AF977-F346-4A10-BD48-C0E32B0C15C5}" destId="{7D7F2B11-05AB-410A-B14D-338BB53A2044}" srcOrd="2" destOrd="0" presId="urn:microsoft.com/office/officeart/2008/layout/LinedList"/>
    <dgm:cxn modelId="{3DA51E7D-E475-495D-A43C-78ECFD408CC0}" type="presParOf" srcId="{654AF977-F346-4A10-BD48-C0E32B0C15C5}" destId="{2EA793C8-60EC-4D84-8895-F186411CA447}" srcOrd="3" destOrd="0" presId="urn:microsoft.com/office/officeart/2008/layout/LinedList"/>
    <dgm:cxn modelId="{8B34B66A-D545-40EA-BFD1-83C1EB98E91A}" type="presParOf" srcId="{0C53733E-70EC-4BEC-938C-7F4E6EB775C0}" destId="{18D50731-0EF5-497B-8121-1E82ED07C3A2}" srcOrd="6" destOrd="0" presId="urn:microsoft.com/office/officeart/2008/layout/LinedList"/>
    <dgm:cxn modelId="{C7E93661-F986-416E-98FD-34875C4767B4}" type="presParOf" srcId="{0C53733E-70EC-4BEC-938C-7F4E6EB775C0}" destId="{7E69EB9F-10E0-4FC5-A7E8-F3F7915D123C}" srcOrd="7" destOrd="0" presId="urn:microsoft.com/office/officeart/2008/layout/LinedList"/>
    <dgm:cxn modelId="{B612C523-CB2A-4747-9F8E-BF64054146EA}" type="presParOf" srcId="{7E69EB9F-10E0-4FC5-A7E8-F3F7915D123C}" destId="{AC12044F-7246-4B0D-ADE6-16CF28375D20}" srcOrd="0" destOrd="0" presId="urn:microsoft.com/office/officeart/2008/layout/LinedList"/>
    <dgm:cxn modelId="{ADCA5A18-3CB5-4B88-B2E5-314172585E13}" type="presParOf" srcId="{7E69EB9F-10E0-4FC5-A7E8-F3F7915D123C}" destId="{D5CC4DD3-B070-42A2-AA77-4DAD656BA700}" srcOrd="1" destOrd="0" presId="urn:microsoft.com/office/officeart/2008/layout/LinedList"/>
    <dgm:cxn modelId="{591526E5-FB1A-4F12-BC7B-1A8E7168343D}" type="presParOf" srcId="{D5CC4DD3-B070-42A2-AA77-4DAD656BA700}" destId="{27355198-DB84-48C8-AB44-CE50DE7EAF19}" srcOrd="0" destOrd="0" presId="urn:microsoft.com/office/officeart/2008/layout/LinedList"/>
    <dgm:cxn modelId="{34A32C6D-3F25-45BC-8A2C-E0B389395EFA}" type="presParOf" srcId="{D5CC4DD3-B070-42A2-AA77-4DAD656BA700}" destId="{DD9616BD-7548-44E2-9F3D-C5E275B937A9}" srcOrd="1" destOrd="0" presId="urn:microsoft.com/office/officeart/2008/layout/LinedList"/>
    <dgm:cxn modelId="{7501647E-BE73-4D26-9A0C-2C4293907C05}" type="presParOf" srcId="{DD9616BD-7548-44E2-9F3D-C5E275B937A9}" destId="{8DF0843E-0DC8-4AC3-B0D8-73907DF1FD08}" srcOrd="0" destOrd="0" presId="urn:microsoft.com/office/officeart/2008/layout/LinedList"/>
    <dgm:cxn modelId="{3976D749-B5F5-4436-A55C-62AF2333E5FB}" type="presParOf" srcId="{DD9616BD-7548-44E2-9F3D-C5E275B937A9}" destId="{8758302A-A190-4E0E-B5F8-918565FA18C0}" srcOrd="1" destOrd="0" presId="urn:microsoft.com/office/officeart/2008/layout/LinedList"/>
    <dgm:cxn modelId="{A929C10C-2485-4443-9ACB-52FCE6D67FBE}" type="presParOf" srcId="{DD9616BD-7548-44E2-9F3D-C5E275B937A9}" destId="{3A9A92F9-74D1-48BF-AD11-46D45F6AD76D}" srcOrd="2" destOrd="0" presId="urn:microsoft.com/office/officeart/2008/layout/LinedList"/>
    <dgm:cxn modelId="{522FAC1C-0593-460F-A952-75D307B3097D}" type="presParOf" srcId="{D5CC4DD3-B070-42A2-AA77-4DAD656BA700}" destId="{54AD97FC-9F07-4B55-AEC0-DCBBF4183FC1}" srcOrd="2" destOrd="0" presId="urn:microsoft.com/office/officeart/2008/layout/LinedList"/>
    <dgm:cxn modelId="{C1CE7244-00E0-46CD-BDFA-09AADD9CEA9C}" type="presParOf" srcId="{D5CC4DD3-B070-42A2-AA77-4DAD656BA700}" destId="{1F90AD16-CBE1-4C76-8B58-AAF8D0285B64}"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E0D9E8-3D6B-44BF-A527-616BE7B8F82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9D690C3-31FC-487A-9EA8-9A668D3B8554}">
      <dgm:prSet custT="1"/>
      <dgm:spPr/>
      <dgm:t>
        <a:bodyPr/>
        <a:lstStyle/>
        <a:p>
          <a:r>
            <a:rPr lang="en-US" sz="1400" b="0" i="0" dirty="0"/>
            <a:t>Righting reflex</a:t>
          </a:r>
          <a:endParaRPr lang="en-US" sz="1400" dirty="0"/>
        </a:p>
      </dgm:t>
    </dgm:pt>
    <dgm:pt modelId="{68E20768-7075-465A-984D-BD0CA99766A2}" type="parTrans" cxnId="{60E81A18-B43A-4A04-9D2E-201821CAB545}">
      <dgm:prSet/>
      <dgm:spPr/>
      <dgm:t>
        <a:bodyPr/>
        <a:lstStyle/>
        <a:p>
          <a:endParaRPr lang="en-US" sz="1400"/>
        </a:p>
      </dgm:t>
    </dgm:pt>
    <dgm:pt modelId="{FACD1A20-DF8E-4423-922A-1281B81A3DEA}" type="sibTrans" cxnId="{60E81A18-B43A-4A04-9D2E-201821CAB545}">
      <dgm:prSet/>
      <dgm:spPr/>
      <dgm:t>
        <a:bodyPr/>
        <a:lstStyle/>
        <a:p>
          <a:endParaRPr lang="en-US" sz="1400"/>
        </a:p>
      </dgm:t>
    </dgm:pt>
    <dgm:pt modelId="{85A4CDB6-E4B6-4DEA-B0D5-A9ADC5D63F75}">
      <dgm:prSet custT="1"/>
      <dgm:spPr/>
      <dgm:t>
        <a:bodyPr/>
        <a:lstStyle/>
        <a:p>
          <a:r>
            <a:rPr lang="en-US" sz="1400" b="0" i="0" dirty="0"/>
            <a:t>Missing cues </a:t>
          </a:r>
          <a:endParaRPr lang="en-US" sz="1400" dirty="0"/>
        </a:p>
      </dgm:t>
    </dgm:pt>
    <dgm:pt modelId="{A664EC7D-A124-44E5-860A-DDF85735DFA7}" type="parTrans" cxnId="{1B819930-77EA-4071-9CC2-32BEFD686BF9}">
      <dgm:prSet/>
      <dgm:spPr/>
      <dgm:t>
        <a:bodyPr/>
        <a:lstStyle/>
        <a:p>
          <a:endParaRPr lang="en-US" sz="1400"/>
        </a:p>
      </dgm:t>
    </dgm:pt>
    <dgm:pt modelId="{D717DFEF-122F-4318-9848-689428225A61}" type="sibTrans" cxnId="{1B819930-77EA-4071-9CC2-32BEFD686BF9}">
      <dgm:prSet/>
      <dgm:spPr/>
      <dgm:t>
        <a:bodyPr/>
        <a:lstStyle/>
        <a:p>
          <a:endParaRPr lang="en-US" sz="1400"/>
        </a:p>
      </dgm:t>
    </dgm:pt>
    <dgm:pt modelId="{31DEAC43-D8C8-436A-B1CA-A8AEF68CCFC9}">
      <dgm:prSet custT="1"/>
      <dgm:spPr/>
      <dgm:t>
        <a:bodyPr/>
        <a:lstStyle/>
        <a:p>
          <a:r>
            <a:rPr lang="en-US" sz="1400" b="0" i="0"/>
            <a:t>Using jargon</a:t>
          </a:r>
          <a:endParaRPr lang="en-US" sz="1400"/>
        </a:p>
      </dgm:t>
    </dgm:pt>
    <dgm:pt modelId="{9C69C656-6810-4EEE-9BA4-7CA6056B0248}" type="parTrans" cxnId="{E474AE80-29AF-4A58-8B7C-59B6ED1CAB3A}">
      <dgm:prSet/>
      <dgm:spPr/>
      <dgm:t>
        <a:bodyPr/>
        <a:lstStyle/>
        <a:p>
          <a:endParaRPr lang="en-US" sz="1400"/>
        </a:p>
      </dgm:t>
    </dgm:pt>
    <dgm:pt modelId="{7943D812-7360-4253-BB17-1F9386F39ADA}" type="sibTrans" cxnId="{E474AE80-29AF-4A58-8B7C-59B6ED1CAB3A}">
      <dgm:prSet/>
      <dgm:spPr/>
      <dgm:t>
        <a:bodyPr/>
        <a:lstStyle/>
        <a:p>
          <a:endParaRPr lang="en-US" sz="1400"/>
        </a:p>
      </dgm:t>
    </dgm:pt>
    <dgm:pt modelId="{75D84C8A-D745-47C9-B627-F4C951860113}">
      <dgm:prSet custT="1"/>
      <dgm:spPr/>
      <dgm:t>
        <a:bodyPr/>
        <a:lstStyle/>
        <a:p>
          <a:r>
            <a:rPr lang="en-US" sz="1400" b="0" i="0"/>
            <a:t>Discrediting information source</a:t>
          </a:r>
          <a:endParaRPr lang="en-US" sz="1400"/>
        </a:p>
      </dgm:t>
    </dgm:pt>
    <dgm:pt modelId="{45955105-E9E8-46A1-A2D4-647D8AEB4FFA}" type="parTrans" cxnId="{8335D1CB-4666-41AC-9CD8-665B053DA7C7}">
      <dgm:prSet/>
      <dgm:spPr/>
      <dgm:t>
        <a:bodyPr/>
        <a:lstStyle/>
        <a:p>
          <a:endParaRPr lang="en-US" sz="1400"/>
        </a:p>
      </dgm:t>
    </dgm:pt>
    <dgm:pt modelId="{01F6DEA5-5697-409F-9A72-F47305307BE9}" type="sibTrans" cxnId="{8335D1CB-4666-41AC-9CD8-665B053DA7C7}">
      <dgm:prSet/>
      <dgm:spPr/>
      <dgm:t>
        <a:bodyPr/>
        <a:lstStyle/>
        <a:p>
          <a:endParaRPr lang="en-US" sz="1400"/>
        </a:p>
      </dgm:t>
    </dgm:pt>
    <dgm:pt modelId="{86168A92-83E2-4093-BA8D-313D06C3C905}">
      <dgm:prSet custT="1"/>
      <dgm:spPr/>
      <dgm:t>
        <a:bodyPr/>
        <a:lstStyle/>
        <a:p>
          <a:r>
            <a:rPr lang="en-US" sz="1400" b="0" i="0"/>
            <a:t>Questioning the intent of the source</a:t>
          </a:r>
          <a:endParaRPr lang="en-US" sz="1400"/>
        </a:p>
      </dgm:t>
    </dgm:pt>
    <dgm:pt modelId="{32404234-827D-4F6D-A035-8E9053868BF5}" type="parTrans" cxnId="{439F3BF9-C60E-445A-B702-992E6529E8AA}">
      <dgm:prSet/>
      <dgm:spPr/>
      <dgm:t>
        <a:bodyPr/>
        <a:lstStyle/>
        <a:p>
          <a:endParaRPr lang="en-US" sz="1400"/>
        </a:p>
      </dgm:t>
    </dgm:pt>
    <dgm:pt modelId="{F1A29C7F-E0DB-412A-B8D2-2BD894DC0A01}" type="sibTrans" cxnId="{439F3BF9-C60E-445A-B702-992E6529E8AA}">
      <dgm:prSet/>
      <dgm:spPr/>
      <dgm:t>
        <a:bodyPr/>
        <a:lstStyle/>
        <a:p>
          <a:endParaRPr lang="en-US" sz="1400"/>
        </a:p>
      </dgm:t>
    </dgm:pt>
    <dgm:pt modelId="{B5C05EF1-99A9-4F76-8138-684C344E053F}">
      <dgm:prSet custT="1"/>
      <dgm:spPr/>
      <dgm:t>
        <a:bodyPr/>
        <a:lstStyle/>
        <a:p>
          <a:r>
            <a:rPr lang="en-US" sz="1400" b="0" i="0"/>
            <a:t>Overstating vaccine safety</a:t>
          </a:r>
          <a:endParaRPr lang="en-US" sz="1400"/>
        </a:p>
      </dgm:t>
    </dgm:pt>
    <dgm:pt modelId="{E28633FE-BB6B-40C0-BCDB-9E23ABFB2B2F}" type="parTrans" cxnId="{2DF3A98E-FCC3-4BCF-BAA8-A0561FED4822}">
      <dgm:prSet/>
      <dgm:spPr/>
      <dgm:t>
        <a:bodyPr/>
        <a:lstStyle/>
        <a:p>
          <a:endParaRPr lang="en-US" sz="1400"/>
        </a:p>
      </dgm:t>
    </dgm:pt>
    <dgm:pt modelId="{1D66FAC5-0EF4-422D-80AA-6FD04FB29F5C}" type="sibTrans" cxnId="{2DF3A98E-FCC3-4BCF-BAA8-A0561FED4822}">
      <dgm:prSet/>
      <dgm:spPr/>
      <dgm:t>
        <a:bodyPr/>
        <a:lstStyle/>
        <a:p>
          <a:endParaRPr lang="en-US" sz="1400"/>
        </a:p>
      </dgm:t>
    </dgm:pt>
    <dgm:pt modelId="{9DADFBFC-6AAD-4B0C-B55A-C6A1E738F19A}">
      <dgm:prSet custT="1"/>
      <dgm:spPr/>
      <dgm:t>
        <a:bodyPr/>
        <a:lstStyle/>
        <a:p>
          <a:r>
            <a:rPr lang="en-US" sz="1400" b="0" i="0"/>
            <a:t>Confrontation , shaming</a:t>
          </a:r>
          <a:endParaRPr lang="en-US" sz="1400"/>
        </a:p>
      </dgm:t>
    </dgm:pt>
    <dgm:pt modelId="{8AC2068B-1F50-4958-97AE-CDEEC1C1B557}" type="parTrans" cxnId="{48058A93-3082-4F34-8B8C-97B6BBB9DC0F}">
      <dgm:prSet/>
      <dgm:spPr/>
      <dgm:t>
        <a:bodyPr/>
        <a:lstStyle/>
        <a:p>
          <a:endParaRPr lang="en-US" sz="1400"/>
        </a:p>
      </dgm:t>
    </dgm:pt>
    <dgm:pt modelId="{4C1097CE-205B-43C8-A080-963A2FFDC9B3}" type="sibTrans" cxnId="{48058A93-3082-4F34-8B8C-97B6BBB9DC0F}">
      <dgm:prSet/>
      <dgm:spPr/>
      <dgm:t>
        <a:bodyPr/>
        <a:lstStyle/>
        <a:p>
          <a:endParaRPr lang="en-US" sz="1400"/>
        </a:p>
      </dgm:t>
    </dgm:pt>
    <dgm:pt modelId="{BCF627C8-A26B-487D-8A7D-A90C81334597}" type="pres">
      <dgm:prSet presAssocID="{3CE0D9E8-3D6B-44BF-A527-616BE7B8F82F}" presName="vert0" presStyleCnt="0">
        <dgm:presLayoutVars>
          <dgm:dir/>
          <dgm:animOne val="branch"/>
          <dgm:animLvl val="lvl"/>
        </dgm:presLayoutVars>
      </dgm:prSet>
      <dgm:spPr/>
    </dgm:pt>
    <dgm:pt modelId="{3F9BD426-40D1-4D27-A65E-5ECBB867ADD2}" type="pres">
      <dgm:prSet presAssocID="{09D690C3-31FC-487A-9EA8-9A668D3B8554}" presName="thickLine" presStyleLbl="alignNode1" presStyleIdx="0" presStyleCnt="7"/>
      <dgm:spPr/>
    </dgm:pt>
    <dgm:pt modelId="{C13B66D3-FFCD-4D2E-8EF9-A5CA168F0000}" type="pres">
      <dgm:prSet presAssocID="{09D690C3-31FC-487A-9EA8-9A668D3B8554}" presName="horz1" presStyleCnt="0"/>
      <dgm:spPr/>
    </dgm:pt>
    <dgm:pt modelId="{23795BC7-CEED-4436-9320-8922A29C8C82}" type="pres">
      <dgm:prSet presAssocID="{09D690C3-31FC-487A-9EA8-9A668D3B8554}" presName="tx1" presStyleLbl="revTx" presStyleIdx="0" presStyleCnt="7"/>
      <dgm:spPr/>
    </dgm:pt>
    <dgm:pt modelId="{5F82F649-A411-4F1D-ACD0-6F0C0B154FA6}" type="pres">
      <dgm:prSet presAssocID="{09D690C3-31FC-487A-9EA8-9A668D3B8554}" presName="vert1" presStyleCnt="0"/>
      <dgm:spPr/>
    </dgm:pt>
    <dgm:pt modelId="{EC59C51E-3144-4333-9B89-D39A039D60DC}" type="pres">
      <dgm:prSet presAssocID="{85A4CDB6-E4B6-4DEA-B0D5-A9ADC5D63F75}" presName="thickLine" presStyleLbl="alignNode1" presStyleIdx="1" presStyleCnt="7"/>
      <dgm:spPr/>
    </dgm:pt>
    <dgm:pt modelId="{8EF7CD07-1C45-47CA-9601-F09FB8F9D86C}" type="pres">
      <dgm:prSet presAssocID="{85A4CDB6-E4B6-4DEA-B0D5-A9ADC5D63F75}" presName="horz1" presStyleCnt="0"/>
      <dgm:spPr/>
    </dgm:pt>
    <dgm:pt modelId="{5FC2AA38-2DE6-40D8-91EA-433D5FE1DFBA}" type="pres">
      <dgm:prSet presAssocID="{85A4CDB6-E4B6-4DEA-B0D5-A9ADC5D63F75}" presName="tx1" presStyleLbl="revTx" presStyleIdx="1" presStyleCnt="7"/>
      <dgm:spPr/>
    </dgm:pt>
    <dgm:pt modelId="{D4E2855E-41AE-4C29-834F-D11DE0F23914}" type="pres">
      <dgm:prSet presAssocID="{85A4CDB6-E4B6-4DEA-B0D5-A9ADC5D63F75}" presName="vert1" presStyleCnt="0"/>
      <dgm:spPr/>
    </dgm:pt>
    <dgm:pt modelId="{592D8980-A9BA-49F8-B667-7A56A72581C9}" type="pres">
      <dgm:prSet presAssocID="{31DEAC43-D8C8-436A-B1CA-A8AEF68CCFC9}" presName="thickLine" presStyleLbl="alignNode1" presStyleIdx="2" presStyleCnt="7"/>
      <dgm:spPr/>
    </dgm:pt>
    <dgm:pt modelId="{75834C04-C7C3-4C0C-81AF-CF91317B992B}" type="pres">
      <dgm:prSet presAssocID="{31DEAC43-D8C8-436A-B1CA-A8AEF68CCFC9}" presName="horz1" presStyleCnt="0"/>
      <dgm:spPr/>
    </dgm:pt>
    <dgm:pt modelId="{5CA815A8-4223-4598-973B-08189125053D}" type="pres">
      <dgm:prSet presAssocID="{31DEAC43-D8C8-436A-B1CA-A8AEF68CCFC9}" presName="tx1" presStyleLbl="revTx" presStyleIdx="2" presStyleCnt="7"/>
      <dgm:spPr/>
    </dgm:pt>
    <dgm:pt modelId="{C8704303-9A0C-4060-AEAB-91D21434A25F}" type="pres">
      <dgm:prSet presAssocID="{31DEAC43-D8C8-436A-B1CA-A8AEF68CCFC9}" presName="vert1" presStyleCnt="0"/>
      <dgm:spPr/>
    </dgm:pt>
    <dgm:pt modelId="{B5E077C0-6C8F-4ED1-8525-5073BF69B388}" type="pres">
      <dgm:prSet presAssocID="{75D84C8A-D745-47C9-B627-F4C951860113}" presName="thickLine" presStyleLbl="alignNode1" presStyleIdx="3" presStyleCnt="7"/>
      <dgm:spPr/>
    </dgm:pt>
    <dgm:pt modelId="{4D03E456-D1CB-4A9B-8431-49EF4BFE2482}" type="pres">
      <dgm:prSet presAssocID="{75D84C8A-D745-47C9-B627-F4C951860113}" presName="horz1" presStyleCnt="0"/>
      <dgm:spPr/>
    </dgm:pt>
    <dgm:pt modelId="{63C44E32-C28D-4971-B0BC-4803B6D3BD6F}" type="pres">
      <dgm:prSet presAssocID="{75D84C8A-D745-47C9-B627-F4C951860113}" presName="tx1" presStyleLbl="revTx" presStyleIdx="3" presStyleCnt="7"/>
      <dgm:spPr/>
    </dgm:pt>
    <dgm:pt modelId="{41938AE9-A7E9-4149-92B3-A1D9FC5AC088}" type="pres">
      <dgm:prSet presAssocID="{75D84C8A-D745-47C9-B627-F4C951860113}" presName="vert1" presStyleCnt="0"/>
      <dgm:spPr/>
    </dgm:pt>
    <dgm:pt modelId="{C9C2FD86-D4B1-473B-B9A9-C8B56C560754}" type="pres">
      <dgm:prSet presAssocID="{86168A92-83E2-4093-BA8D-313D06C3C905}" presName="thickLine" presStyleLbl="alignNode1" presStyleIdx="4" presStyleCnt="7"/>
      <dgm:spPr/>
    </dgm:pt>
    <dgm:pt modelId="{CBB1CA1E-10F1-40B5-A64E-4DE5CC4B086B}" type="pres">
      <dgm:prSet presAssocID="{86168A92-83E2-4093-BA8D-313D06C3C905}" presName="horz1" presStyleCnt="0"/>
      <dgm:spPr/>
    </dgm:pt>
    <dgm:pt modelId="{1C613BA8-DF83-49FA-B748-C332631AB2A2}" type="pres">
      <dgm:prSet presAssocID="{86168A92-83E2-4093-BA8D-313D06C3C905}" presName="tx1" presStyleLbl="revTx" presStyleIdx="4" presStyleCnt="7"/>
      <dgm:spPr/>
    </dgm:pt>
    <dgm:pt modelId="{4487D8D9-BB23-4B8E-91F1-46A4B3061A75}" type="pres">
      <dgm:prSet presAssocID="{86168A92-83E2-4093-BA8D-313D06C3C905}" presName="vert1" presStyleCnt="0"/>
      <dgm:spPr/>
    </dgm:pt>
    <dgm:pt modelId="{E0339FC2-83EF-4628-BD7A-F90B33B58ABC}" type="pres">
      <dgm:prSet presAssocID="{B5C05EF1-99A9-4F76-8138-684C344E053F}" presName="thickLine" presStyleLbl="alignNode1" presStyleIdx="5" presStyleCnt="7"/>
      <dgm:spPr/>
    </dgm:pt>
    <dgm:pt modelId="{8716CB21-1BCA-45BF-A899-DF6C1DDA7937}" type="pres">
      <dgm:prSet presAssocID="{B5C05EF1-99A9-4F76-8138-684C344E053F}" presName="horz1" presStyleCnt="0"/>
      <dgm:spPr/>
    </dgm:pt>
    <dgm:pt modelId="{ACB37780-12F6-4928-9166-AE97C378D2C7}" type="pres">
      <dgm:prSet presAssocID="{B5C05EF1-99A9-4F76-8138-684C344E053F}" presName="tx1" presStyleLbl="revTx" presStyleIdx="5" presStyleCnt="7"/>
      <dgm:spPr/>
    </dgm:pt>
    <dgm:pt modelId="{C20CA155-B6C9-43AB-8889-9BB2F9AE9113}" type="pres">
      <dgm:prSet presAssocID="{B5C05EF1-99A9-4F76-8138-684C344E053F}" presName="vert1" presStyleCnt="0"/>
      <dgm:spPr/>
    </dgm:pt>
    <dgm:pt modelId="{E188BF6B-8606-4173-AC31-969EF9D4A643}" type="pres">
      <dgm:prSet presAssocID="{9DADFBFC-6AAD-4B0C-B55A-C6A1E738F19A}" presName="thickLine" presStyleLbl="alignNode1" presStyleIdx="6" presStyleCnt="7"/>
      <dgm:spPr/>
    </dgm:pt>
    <dgm:pt modelId="{A07E695E-390D-4C0C-8078-69985C04B68A}" type="pres">
      <dgm:prSet presAssocID="{9DADFBFC-6AAD-4B0C-B55A-C6A1E738F19A}" presName="horz1" presStyleCnt="0"/>
      <dgm:spPr/>
    </dgm:pt>
    <dgm:pt modelId="{1EFFC456-D0F1-42A3-99DE-7696E9ADEBC0}" type="pres">
      <dgm:prSet presAssocID="{9DADFBFC-6AAD-4B0C-B55A-C6A1E738F19A}" presName="tx1" presStyleLbl="revTx" presStyleIdx="6" presStyleCnt="7"/>
      <dgm:spPr/>
    </dgm:pt>
    <dgm:pt modelId="{76B9AF79-5BAF-483D-9634-E75B989CA6EC}" type="pres">
      <dgm:prSet presAssocID="{9DADFBFC-6AAD-4B0C-B55A-C6A1E738F19A}" presName="vert1" presStyleCnt="0"/>
      <dgm:spPr/>
    </dgm:pt>
  </dgm:ptLst>
  <dgm:cxnLst>
    <dgm:cxn modelId="{60E81A18-B43A-4A04-9D2E-201821CAB545}" srcId="{3CE0D9E8-3D6B-44BF-A527-616BE7B8F82F}" destId="{09D690C3-31FC-487A-9EA8-9A668D3B8554}" srcOrd="0" destOrd="0" parTransId="{68E20768-7075-465A-984D-BD0CA99766A2}" sibTransId="{FACD1A20-DF8E-4423-922A-1281B81A3DEA}"/>
    <dgm:cxn modelId="{1BE7A92F-A0B8-4F6C-9FC7-14C163A96152}" type="presOf" srcId="{B5C05EF1-99A9-4F76-8138-684C344E053F}" destId="{ACB37780-12F6-4928-9166-AE97C378D2C7}" srcOrd="0" destOrd="0" presId="urn:microsoft.com/office/officeart/2008/layout/LinedList"/>
    <dgm:cxn modelId="{1B819930-77EA-4071-9CC2-32BEFD686BF9}" srcId="{3CE0D9E8-3D6B-44BF-A527-616BE7B8F82F}" destId="{85A4CDB6-E4B6-4DEA-B0D5-A9ADC5D63F75}" srcOrd="1" destOrd="0" parTransId="{A664EC7D-A124-44E5-860A-DDF85735DFA7}" sibTransId="{D717DFEF-122F-4318-9848-689428225A61}"/>
    <dgm:cxn modelId="{ACEC505B-0800-48CF-A990-D099A0A1AA29}" type="presOf" srcId="{3CE0D9E8-3D6B-44BF-A527-616BE7B8F82F}" destId="{BCF627C8-A26B-487D-8A7D-A90C81334597}" srcOrd="0" destOrd="0" presId="urn:microsoft.com/office/officeart/2008/layout/LinedList"/>
    <dgm:cxn modelId="{D393925E-D486-4DD6-BD18-CEF786504773}" type="presOf" srcId="{31DEAC43-D8C8-436A-B1CA-A8AEF68CCFC9}" destId="{5CA815A8-4223-4598-973B-08189125053D}" srcOrd="0" destOrd="0" presId="urn:microsoft.com/office/officeart/2008/layout/LinedList"/>
    <dgm:cxn modelId="{9C27FC49-41C5-4AA7-8E67-ECD0FECC46DE}" type="presOf" srcId="{86168A92-83E2-4093-BA8D-313D06C3C905}" destId="{1C613BA8-DF83-49FA-B748-C332631AB2A2}" srcOrd="0" destOrd="0" presId="urn:microsoft.com/office/officeart/2008/layout/LinedList"/>
    <dgm:cxn modelId="{25F1AE6B-D24D-4262-95C8-B21B4B59E5D5}" type="presOf" srcId="{09D690C3-31FC-487A-9EA8-9A668D3B8554}" destId="{23795BC7-CEED-4436-9320-8922A29C8C82}" srcOrd="0" destOrd="0" presId="urn:microsoft.com/office/officeart/2008/layout/LinedList"/>
    <dgm:cxn modelId="{E474AE80-29AF-4A58-8B7C-59B6ED1CAB3A}" srcId="{3CE0D9E8-3D6B-44BF-A527-616BE7B8F82F}" destId="{31DEAC43-D8C8-436A-B1CA-A8AEF68CCFC9}" srcOrd="2" destOrd="0" parTransId="{9C69C656-6810-4EEE-9BA4-7CA6056B0248}" sibTransId="{7943D812-7360-4253-BB17-1F9386F39ADA}"/>
    <dgm:cxn modelId="{C36BC786-78D8-4235-B6A1-1C89ABAE6338}" type="presOf" srcId="{85A4CDB6-E4B6-4DEA-B0D5-A9ADC5D63F75}" destId="{5FC2AA38-2DE6-40D8-91EA-433D5FE1DFBA}" srcOrd="0" destOrd="0" presId="urn:microsoft.com/office/officeart/2008/layout/LinedList"/>
    <dgm:cxn modelId="{2DF3A98E-FCC3-4BCF-BAA8-A0561FED4822}" srcId="{3CE0D9E8-3D6B-44BF-A527-616BE7B8F82F}" destId="{B5C05EF1-99A9-4F76-8138-684C344E053F}" srcOrd="5" destOrd="0" parTransId="{E28633FE-BB6B-40C0-BCDB-9E23ABFB2B2F}" sibTransId="{1D66FAC5-0EF4-422D-80AA-6FD04FB29F5C}"/>
    <dgm:cxn modelId="{48058A93-3082-4F34-8B8C-97B6BBB9DC0F}" srcId="{3CE0D9E8-3D6B-44BF-A527-616BE7B8F82F}" destId="{9DADFBFC-6AAD-4B0C-B55A-C6A1E738F19A}" srcOrd="6" destOrd="0" parTransId="{8AC2068B-1F50-4958-97AE-CDEEC1C1B557}" sibTransId="{4C1097CE-205B-43C8-A080-963A2FFDC9B3}"/>
    <dgm:cxn modelId="{01A590C3-C975-4A6D-BAF3-3E7ABDE93E46}" type="presOf" srcId="{75D84C8A-D745-47C9-B627-F4C951860113}" destId="{63C44E32-C28D-4971-B0BC-4803B6D3BD6F}" srcOrd="0" destOrd="0" presId="urn:microsoft.com/office/officeart/2008/layout/LinedList"/>
    <dgm:cxn modelId="{FFD34AC4-7495-4245-98D2-D8C65C6BB146}" type="presOf" srcId="{9DADFBFC-6AAD-4B0C-B55A-C6A1E738F19A}" destId="{1EFFC456-D0F1-42A3-99DE-7696E9ADEBC0}" srcOrd="0" destOrd="0" presId="urn:microsoft.com/office/officeart/2008/layout/LinedList"/>
    <dgm:cxn modelId="{8335D1CB-4666-41AC-9CD8-665B053DA7C7}" srcId="{3CE0D9E8-3D6B-44BF-A527-616BE7B8F82F}" destId="{75D84C8A-D745-47C9-B627-F4C951860113}" srcOrd="3" destOrd="0" parTransId="{45955105-E9E8-46A1-A2D4-647D8AEB4FFA}" sibTransId="{01F6DEA5-5697-409F-9A72-F47305307BE9}"/>
    <dgm:cxn modelId="{439F3BF9-C60E-445A-B702-992E6529E8AA}" srcId="{3CE0D9E8-3D6B-44BF-A527-616BE7B8F82F}" destId="{86168A92-83E2-4093-BA8D-313D06C3C905}" srcOrd="4" destOrd="0" parTransId="{32404234-827D-4F6D-A035-8E9053868BF5}" sibTransId="{F1A29C7F-E0DB-412A-B8D2-2BD894DC0A01}"/>
    <dgm:cxn modelId="{6AD3F3A1-6F91-4476-BB2A-DD8039B36CC4}" type="presParOf" srcId="{BCF627C8-A26B-487D-8A7D-A90C81334597}" destId="{3F9BD426-40D1-4D27-A65E-5ECBB867ADD2}" srcOrd="0" destOrd="0" presId="urn:microsoft.com/office/officeart/2008/layout/LinedList"/>
    <dgm:cxn modelId="{5AF47E65-5ABE-4BAB-AFF1-8A1D09DC9780}" type="presParOf" srcId="{BCF627C8-A26B-487D-8A7D-A90C81334597}" destId="{C13B66D3-FFCD-4D2E-8EF9-A5CA168F0000}" srcOrd="1" destOrd="0" presId="urn:microsoft.com/office/officeart/2008/layout/LinedList"/>
    <dgm:cxn modelId="{55DBEEDA-DC0B-49E7-9812-4CABF1EDC938}" type="presParOf" srcId="{C13B66D3-FFCD-4D2E-8EF9-A5CA168F0000}" destId="{23795BC7-CEED-4436-9320-8922A29C8C82}" srcOrd="0" destOrd="0" presId="urn:microsoft.com/office/officeart/2008/layout/LinedList"/>
    <dgm:cxn modelId="{C8965D62-3658-4A5B-9868-2A8AA169706F}" type="presParOf" srcId="{C13B66D3-FFCD-4D2E-8EF9-A5CA168F0000}" destId="{5F82F649-A411-4F1D-ACD0-6F0C0B154FA6}" srcOrd="1" destOrd="0" presId="urn:microsoft.com/office/officeart/2008/layout/LinedList"/>
    <dgm:cxn modelId="{14027E05-EA1A-4E05-87F6-4240F07FDA21}" type="presParOf" srcId="{BCF627C8-A26B-487D-8A7D-A90C81334597}" destId="{EC59C51E-3144-4333-9B89-D39A039D60DC}" srcOrd="2" destOrd="0" presId="urn:microsoft.com/office/officeart/2008/layout/LinedList"/>
    <dgm:cxn modelId="{7943E165-B525-40E3-8DD4-5BF99141FDDB}" type="presParOf" srcId="{BCF627C8-A26B-487D-8A7D-A90C81334597}" destId="{8EF7CD07-1C45-47CA-9601-F09FB8F9D86C}" srcOrd="3" destOrd="0" presId="urn:microsoft.com/office/officeart/2008/layout/LinedList"/>
    <dgm:cxn modelId="{86B98092-FE41-4382-A742-292A8A5A6841}" type="presParOf" srcId="{8EF7CD07-1C45-47CA-9601-F09FB8F9D86C}" destId="{5FC2AA38-2DE6-40D8-91EA-433D5FE1DFBA}" srcOrd="0" destOrd="0" presId="urn:microsoft.com/office/officeart/2008/layout/LinedList"/>
    <dgm:cxn modelId="{C767130E-EA3A-40A0-9987-437E59AC3D1B}" type="presParOf" srcId="{8EF7CD07-1C45-47CA-9601-F09FB8F9D86C}" destId="{D4E2855E-41AE-4C29-834F-D11DE0F23914}" srcOrd="1" destOrd="0" presId="urn:microsoft.com/office/officeart/2008/layout/LinedList"/>
    <dgm:cxn modelId="{53067D1D-29E0-4AAF-805E-70C72F8CAAE0}" type="presParOf" srcId="{BCF627C8-A26B-487D-8A7D-A90C81334597}" destId="{592D8980-A9BA-49F8-B667-7A56A72581C9}" srcOrd="4" destOrd="0" presId="urn:microsoft.com/office/officeart/2008/layout/LinedList"/>
    <dgm:cxn modelId="{6495E4D8-DA7A-430B-9118-1DA1F580E676}" type="presParOf" srcId="{BCF627C8-A26B-487D-8A7D-A90C81334597}" destId="{75834C04-C7C3-4C0C-81AF-CF91317B992B}" srcOrd="5" destOrd="0" presId="urn:microsoft.com/office/officeart/2008/layout/LinedList"/>
    <dgm:cxn modelId="{E945B60E-828E-4519-B31B-0608B508C4E4}" type="presParOf" srcId="{75834C04-C7C3-4C0C-81AF-CF91317B992B}" destId="{5CA815A8-4223-4598-973B-08189125053D}" srcOrd="0" destOrd="0" presId="urn:microsoft.com/office/officeart/2008/layout/LinedList"/>
    <dgm:cxn modelId="{E2BCEC1B-3F3A-4195-AACD-91AECC5CED42}" type="presParOf" srcId="{75834C04-C7C3-4C0C-81AF-CF91317B992B}" destId="{C8704303-9A0C-4060-AEAB-91D21434A25F}" srcOrd="1" destOrd="0" presId="urn:microsoft.com/office/officeart/2008/layout/LinedList"/>
    <dgm:cxn modelId="{4423FC01-2D22-43C7-9CFA-DB5ECE184B85}" type="presParOf" srcId="{BCF627C8-A26B-487D-8A7D-A90C81334597}" destId="{B5E077C0-6C8F-4ED1-8525-5073BF69B388}" srcOrd="6" destOrd="0" presId="urn:microsoft.com/office/officeart/2008/layout/LinedList"/>
    <dgm:cxn modelId="{1ED853ED-778D-41AB-BD3E-4ECCB318C3A5}" type="presParOf" srcId="{BCF627C8-A26B-487D-8A7D-A90C81334597}" destId="{4D03E456-D1CB-4A9B-8431-49EF4BFE2482}" srcOrd="7" destOrd="0" presId="urn:microsoft.com/office/officeart/2008/layout/LinedList"/>
    <dgm:cxn modelId="{4E26E96F-FEDB-441B-BAED-5ADC299BFA34}" type="presParOf" srcId="{4D03E456-D1CB-4A9B-8431-49EF4BFE2482}" destId="{63C44E32-C28D-4971-B0BC-4803B6D3BD6F}" srcOrd="0" destOrd="0" presId="urn:microsoft.com/office/officeart/2008/layout/LinedList"/>
    <dgm:cxn modelId="{3FA9A9E9-1E84-4CEC-B917-E4C69C22D03C}" type="presParOf" srcId="{4D03E456-D1CB-4A9B-8431-49EF4BFE2482}" destId="{41938AE9-A7E9-4149-92B3-A1D9FC5AC088}" srcOrd="1" destOrd="0" presId="urn:microsoft.com/office/officeart/2008/layout/LinedList"/>
    <dgm:cxn modelId="{AA1A143A-DFAF-4D55-AC87-592FF24FB3E5}" type="presParOf" srcId="{BCF627C8-A26B-487D-8A7D-A90C81334597}" destId="{C9C2FD86-D4B1-473B-B9A9-C8B56C560754}" srcOrd="8" destOrd="0" presId="urn:microsoft.com/office/officeart/2008/layout/LinedList"/>
    <dgm:cxn modelId="{926601B2-FE9F-46AF-BCA1-21FBBBE7549D}" type="presParOf" srcId="{BCF627C8-A26B-487D-8A7D-A90C81334597}" destId="{CBB1CA1E-10F1-40B5-A64E-4DE5CC4B086B}" srcOrd="9" destOrd="0" presId="urn:microsoft.com/office/officeart/2008/layout/LinedList"/>
    <dgm:cxn modelId="{81CCDFCD-C495-44A6-BF7C-2CC27A8B5CB2}" type="presParOf" srcId="{CBB1CA1E-10F1-40B5-A64E-4DE5CC4B086B}" destId="{1C613BA8-DF83-49FA-B748-C332631AB2A2}" srcOrd="0" destOrd="0" presId="urn:microsoft.com/office/officeart/2008/layout/LinedList"/>
    <dgm:cxn modelId="{C4C4BBB2-B989-4BA1-8297-A0665E2E6296}" type="presParOf" srcId="{CBB1CA1E-10F1-40B5-A64E-4DE5CC4B086B}" destId="{4487D8D9-BB23-4B8E-91F1-46A4B3061A75}" srcOrd="1" destOrd="0" presId="urn:microsoft.com/office/officeart/2008/layout/LinedList"/>
    <dgm:cxn modelId="{B681642D-F7EA-4465-A8AF-6FE15B6C4CAA}" type="presParOf" srcId="{BCF627C8-A26B-487D-8A7D-A90C81334597}" destId="{E0339FC2-83EF-4628-BD7A-F90B33B58ABC}" srcOrd="10" destOrd="0" presId="urn:microsoft.com/office/officeart/2008/layout/LinedList"/>
    <dgm:cxn modelId="{D3485A0E-5747-41CC-97F2-538D0AEFEEA5}" type="presParOf" srcId="{BCF627C8-A26B-487D-8A7D-A90C81334597}" destId="{8716CB21-1BCA-45BF-A899-DF6C1DDA7937}" srcOrd="11" destOrd="0" presId="urn:microsoft.com/office/officeart/2008/layout/LinedList"/>
    <dgm:cxn modelId="{1CEEF60D-67A8-40F4-9D5F-E10E048322EE}" type="presParOf" srcId="{8716CB21-1BCA-45BF-A899-DF6C1DDA7937}" destId="{ACB37780-12F6-4928-9166-AE97C378D2C7}" srcOrd="0" destOrd="0" presId="urn:microsoft.com/office/officeart/2008/layout/LinedList"/>
    <dgm:cxn modelId="{6BB36A4D-EB05-4D1E-9B70-81189053EB28}" type="presParOf" srcId="{8716CB21-1BCA-45BF-A899-DF6C1DDA7937}" destId="{C20CA155-B6C9-43AB-8889-9BB2F9AE9113}" srcOrd="1" destOrd="0" presId="urn:microsoft.com/office/officeart/2008/layout/LinedList"/>
    <dgm:cxn modelId="{B889B329-82C4-4F65-9717-25C42ABFC829}" type="presParOf" srcId="{BCF627C8-A26B-487D-8A7D-A90C81334597}" destId="{E188BF6B-8606-4173-AC31-969EF9D4A643}" srcOrd="12" destOrd="0" presId="urn:microsoft.com/office/officeart/2008/layout/LinedList"/>
    <dgm:cxn modelId="{CFEE5BFD-1282-4E7E-901A-9D07C464E8D5}" type="presParOf" srcId="{BCF627C8-A26B-487D-8A7D-A90C81334597}" destId="{A07E695E-390D-4C0C-8078-69985C04B68A}" srcOrd="13" destOrd="0" presId="urn:microsoft.com/office/officeart/2008/layout/LinedList"/>
    <dgm:cxn modelId="{757E28A8-C0B4-40BA-811A-2F663A975339}" type="presParOf" srcId="{A07E695E-390D-4C0C-8078-69985C04B68A}" destId="{1EFFC456-D0F1-42A3-99DE-7696E9ADEBC0}" srcOrd="0" destOrd="0" presId="urn:microsoft.com/office/officeart/2008/layout/LinedList"/>
    <dgm:cxn modelId="{44CD8A0D-C0C9-4773-9E8F-13DD1634DC95}" type="presParOf" srcId="{A07E695E-390D-4C0C-8078-69985C04B68A}" destId="{76B9AF79-5BAF-483D-9634-E75B989CA6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848350-24AE-4E26-A322-F5C30B5FAC8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61DE3B6-C9E3-4847-992A-23DB945CB11C}">
      <dgm:prSet/>
      <dgm:spPr/>
      <dgm:t>
        <a:bodyPr/>
        <a:lstStyle/>
        <a:p>
          <a:pPr>
            <a:defRPr cap="all"/>
          </a:pPr>
          <a:r>
            <a:rPr lang="en-US"/>
            <a:t>Guiding approach </a:t>
          </a:r>
        </a:p>
      </dgm:t>
    </dgm:pt>
    <dgm:pt modelId="{17176896-CD19-4B2C-BF31-74C9D2CE5DBF}" type="parTrans" cxnId="{DC4B681D-531A-4E7D-82B2-5D00BE761E5F}">
      <dgm:prSet/>
      <dgm:spPr/>
      <dgm:t>
        <a:bodyPr/>
        <a:lstStyle/>
        <a:p>
          <a:endParaRPr lang="en-US"/>
        </a:p>
      </dgm:t>
    </dgm:pt>
    <dgm:pt modelId="{C4D569B1-DF2B-4F15-B5AA-98C2766F9972}" type="sibTrans" cxnId="{DC4B681D-531A-4E7D-82B2-5D00BE761E5F}">
      <dgm:prSet/>
      <dgm:spPr/>
      <dgm:t>
        <a:bodyPr/>
        <a:lstStyle/>
        <a:p>
          <a:endParaRPr lang="en-US"/>
        </a:p>
      </dgm:t>
    </dgm:pt>
    <dgm:pt modelId="{DB7D2A40-8839-49A4-9784-ACA27E552920}">
      <dgm:prSet/>
      <dgm:spPr/>
      <dgm:t>
        <a:bodyPr/>
        <a:lstStyle/>
        <a:p>
          <a:pPr>
            <a:defRPr cap="all"/>
          </a:pPr>
          <a:r>
            <a:rPr lang="en-US" dirty="0"/>
            <a:t>Show openness and care</a:t>
          </a:r>
        </a:p>
      </dgm:t>
    </dgm:pt>
    <dgm:pt modelId="{6E61A659-AB78-4A62-8D20-424ED5822745}" type="parTrans" cxnId="{8D21C7BB-936E-499F-9C14-879FB08B151E}">
      <dgm:prSet/>
      <dgm:spPr/>
      <dgm:t>
        <a:bodyPr/>
        <a:lstStyle/>
        <a:p>
          <a:endParaRPr lang="en-US"/>
        </a:p>
      </dgm:t>
    </dgm:pt>
    <dgm:pt modelId="{535E5B79-7826-4AD7-B707-81A95E152B88}" type="sibTrans" cxnId="{8D21C7BB-936E-499F-9C14-879FB08B151E}">
      <dgm:prSet/>
      <dgm:spPr/>
      <dgm:t>
        <a:bodyPr/>
        <a:lstStyle/>
        <a:p>
          <a:endParaRPr lang="en-US"/>
        </a:p>
      </dgm:t>
    </dgm:pt>
    <dgm:pt modelId="{9CE49E51-40EB-4A5D-928D-C0D3082743B4}">
      <dgm:prSet/>
      <dgm:spPr/>
      <dgm:t>
        <a:bodyPr/>
        <a:lstStyle/>
        <a:p>
          <a:pPr>
            <a:defRPr cap="all"/>
          </a:pPr>
          <a:r>
            <a:rPr lang="en-US"/>
            <a:t>Ask what they already learned about topic</a:t>
          </a:r>
        </a:p>
      </dgm:t>
    </dgm:pt>
    <dgm:pt modelId="{D730C4A6-1CBD-4EA4-91E4-40D7E70CD6F3}" type="parTrans" cxnId="{C6F3E5BA-FACF-4D43-9882-20BE7A384D78}">
      <dgm:prSet/>
      <dgm:spPr/>
      <dgm:t>
        <a:bodyPr/>
        <a:lstStyle/>
        <a:p>
          <a:endParaRPr lang="en-US"/>
        </a:p>
      </dgm:t>
    </dgm:pt>
    <dgm:pt modelId="{B8EFBD71-2C16-4303-8C70-8419364E490D}" type="sibTrans" cxnId="{C6F3E5BA-FACF-4D43-9882-20BE7A384D78}">
      <dgm:prSet/>
      <dgm:spPr/>
      <dgm:t>
        <a:bodyPr/>
        <a:lstStyle/>
        <a:p>
          <a:endParaRPr lang="en-US"/>
        </a:p>
      </dgm:t>
    </dgm:pt>
    <dgm:pt modelId="{DFC2C386-458F-4222-B0D8-04E751F5D977}">
      <dgm:prSet/>
      <dgm:spPr/>
      <dgm:t>
        <a:bodyPr/>
        <a:lstStyle/>
        <a:p>
          <a:pPr>
            <a:defRPr cap="all"/>
          </a:pPr>
          <a:r>
            <a:rPr lang="en-US"/>
            <a:t>Ask about concerns and listen </a:t>
          </a:r>
        </a:p>
      </dgm:t>
    </dgm:pt>
    <dgm:pt modelId="{51E650DE-AB1A-41F5-8F00-722A193018E0}" type="parTrans" cxnId="{7D3DFB24-2D03-4786-9CC5-58457EEAAD4B}">
      <dgm:prSet/>
      <dgm:spPr/>
      <dgm:t>
        <a:bodyPr/>
        <a:lstStyle/>
        <a:p>
          <a:endParaRPr lang="en-US"/>
        </a:p>
      </dgm:t>
    </dgm:pt>
    <dgm:pt modelId="{33D1DD82-6B8B-4485-9E87-1BF852B64E70}" type="sibTrans" cxnId="{7D3DFB24-2D03-4786-9CC5-58457EEAAD4B}">
      <dgm:prSet/>
      <dgm:spPr/>
      <dgm:t>
        <a:bodyPr/>
        <a:lstStyle/>
        <a:p>
          <a:endParaRPr lang="en-US"/>
        </a:p>
      </dgm:t>
    </dgm:pt>
    <dgm:pt modelId="{D06A4EEE-F0C4-4FD0-B99A-FBF664A87CFB}">
      <dgm:prSet/>
      <dgm:spPr/>
      <dgm:t>
        <a:bodyPr/>
        <a:lstStyle/>
        <a:p>
          <a:pPr>
            <a:defRPr cap="all"/>
          </a:pPr>
          <a:r>
            <a:rPr lang="en-US"/>
            <a:t>Acknowledge and empathize  </a:t>
          </a:r>
        </a:p>
      </dgm:t>
    </dgm:pt>
    <dgm:pt modelId="{D9A996D6-12CC-421D-9760-23CF0F529CA5}" type="parTrans" cxnId="{A517F74F-383A-4710-903F-FC4C3D25D11B}">
      <dgm:prSet/>
      <dgm:spPr/>
      <dgm:t>
        <a:bodyPr/>
        <a:lstStyle/>
        <a:p>
          <a:endParaRPr lang="en-US"/>
        </a:p>
      </dgm:t>
    </dgm:pt>
    <dgm:pt modelId="{824EBC4C-5A7C-4B38-8ADB-84EE1C29D0FF}" type="sibTrans" cxnId="{A517F74F-383A-4710-903F-FC4C3D25D11B}">
      <dgm:prSet/>
      <dgm:spPr/>
      <dgm:t>
        <a:bodyPr/>
        <a:lstStyle/>
        <a:p>
          <a:endParaRPr lang="en-US"/>
        </a:p>
      </dgm:t>
    </dgm:pt>
    <dgm:pt modelId="{8E7A8A23-AF29-4CCB-96A8-42A50E7C2CAB}">
      <dgm:prSet/>
      <dgm:spPr/>
      <dgm:t>
        <a:bodyPr/>
        <a:lstStyle/>
        <a:p>
          <a:pPr>
            <a:defRPr cap="all"/>
          </a:pPr>
          <a:r>
            <a:rPr lang="en-US"/>
            <a:t>Ask permission to discuss</a:t>
          </a:r>
        </a:p>
      </dgm:t>
    </dgm:pt>
    <dgm:pt modelId="{67CCF217-99AE-4E2D-A7DA-F4CCCB072E14}" type="parTrans" cxnId="{4C92F2A4-8A4F-4D9B-807D-C4C6CF3DFA0C}">
      <dgm:prSet/>
      <dgm:spPr/>
      <dgm:t>
        <a:bodyPr/>
        <a:lstStyle/>
        <a:p>
          <a:endParaRPr lang="en-US"/>
        </a:p>
      </dgm:t>
    </dgm:pt>
    <dgm:pt modelId="{D44310F9-A224-4F25-AAB8-3F47F8AE21D3}" type="sibTrans" cxnId="{4C92F2A4-8A4F-4D9B-807D-C4C6CF3DFA0C}">
      <dgm:prSet/>
      <dgm:spPr/>
      <dgm:t>
        <a:bodyPr/>
        <a:lstStyle/>
        <a:p>
          <a:endParaRPr lang="en-US"/>
        </a:p>
      </dgm:t>
    </dgm:pt>
    <dgm:pt modelId="{50480E0A-B5E9-4448-AA80-9C1F70CA741B}">
      <dgm:prSet/>
      <dgm:spPr/>
      <dgm:t>
        <a:bodyPr/>
        <a:lstStyle/>
        <a:p>
          <a:pPr>
            <a:defRPr cap="all"/>
          </a:pPr>
          <a:r>
            <a:rPr lang="en-US"/>
            <a:t>Assess openness/ readiness to new information</a:t>
          </a:r>
        </a:p>
      </dgm:t>
    </dgm:pt>
    <dgm:pt modelId="{A2091D39-FBC3-4213-9285-E1F7FF3674DC}" type="parTrans" cxnId="{5138DA91-5A58-4491-BF93-47321EBDB9E8}">
      <dgm:prSet/>
      <dgm:spPr/>
      <dgm:t>
        <a:bodyPr/>
        <a:lstStyle/>
        <a:p>
          <a:endParaRPr lang="en-US"/>
        </a:p>
      </dgm:t>
    </dgm:pt>
    <dgm:pt modelId="{4E7123E6-DC92-4812-878E-B5249BF4BA20}" type="sibTrans" cxnId="{5138DA91-5A58-4491-BF93-47321EBDB9E8}">
      <dgm:prSet/>
      <dgm:spPr/>
      <dgm:t>
        <a:bodyPr/>
        <a:lstStyle/>
        <a:p>
          <a:endParaRPr lang="en-US"/>
        </a:p>
      </dgm:t>
    </dgm:pt>
    <dgm:pt modelId="{346941ED-AA2D-44FF-933F-DBDF4EAE2D26}">
      <dgm:prSet/>
      <dgm:spPr/>
      <dgm:t>
        <a:bodyPr/>
        <a:lstStyle/>
        <a:p>
          <a:pPr>
            <a:defRPr cap="all"/>
          </a:pPr>
          <a:r>
            <a:rPr lang="en-US"/>
            <a:t>Share accurate information resources</a:t>
          </a:r>
        </a:p>
      </dgm:t>
    </dgm:pt>
    <dgm:pt modelId="{7699E0BB-DF0C-41DC-8F68-5445DD1F8D52}" type="parTrans" cxnId="{28644ABF-7EB3-4CD8-BAAC-23878CAF2E3D}">
      <dgm:prSet/>
      <dgm:spPr/>
      <dgm:t>
        <a:bodyPr/>
        <a:lstStyle/>
        <a:p>
          <a:endParaRPr lang="en-US"/>
        </a:p>
      </dgm:t>
    </dgm:pt>
    <dgm:pt modelId="{141F0207-8C89-41E3-98DD-5D9280120D52}" type="sibTrans" cxnId="{28644ABF-7EB3-4CD8-BAAC-23878CAF2E3D}">
      <dgm:prSet/>
      <dgm:spPr/>
      <dgm:t>
        <a:bodyPr/>
        <a:lstStyle/>
        <a:p>
          <a:endParaRPr lang="en-US"/>
        </a:p>
      </dgm:t>
    </dgm:pt>
    <dgm:pt modelId="{80D6734E-6897-4380-ABEF-9C2EA38CD7E6}" type="pres">
      <dgm:prSet presAssocID="{3F848350-24AE-4E26-A322-F5C30B5FAC88}" presName="root" presStyleCnt="0">
        <dgm:presLayoutVars>
          <dgm:dir/>
          <dgm:resizeHandles val="exact"/>
        </dgm:presLayoutVars>
      </dgm:prSet>
      <dgm:spPr/>
    </dgm:pt>
    <dgm:pt modelId="{4E2140D6-9D9C-4DD2-9A10-3E5D0FB5A566}" type="pres">
      <dgm:prSet presAssocID="{A61DE3B6-C9E3-4847-992A-23DB945CB11C}" presName="compNode" presStyleCnt="0"/>
      <dgm:spPr/>
    </dgm:pt>
    <dgm:pt modelId="{201DD764-6FC0-4021-8201-BFC5633C2A45}" type="pres">
      <dgm:prSet presAssocID="{A61DE3B6-C9E3-4847-992A-23DB945CB11C}" presName="iconBgRect" presStyleLbl="bgShp" presStyleIdx="0" presStyleCnt="8"/>
      <dgm:spPr>
        <a:prstGeom prst="round2DiagRect">
          <a:avLst>
            <a:gd name="adj1" fmla="val 29727"/>
            <a:gd name="adj2" fmla="val 0"/>
          </a:avLst>
        </a:prstGeom>
      </dgm:spPr>
    </dgm:pt>
    <dgm:pt modelId="{3DF13895-0F10-46CD-9DA9-8B352DF0A821}" type="pres">
      <dgm:prSet presAssocID="{A61DE3B6-C9E3-4847-992A-23DB945CB11C}"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4C702E69-BBC0-47CB-8988-75D9FD2BC2CC}" type="pres">
      <dgm:prSet presAssocID="{A61DE3B6-C9E3-4847-992A-23DB945CB11C}" presName="spaceRect" presStyleCnt="0"/>
      <dgm:spPr/>
    </dgm:pt>
    <dgm:pt modelId="{4AA210C8-09CD-4CCE-A92F-6484218084AB}" type="pres">
      <dgm:prSet presAssocID="{A61DE3B6-C9E3-4847-992A-23DB945CB11C}" presName="textRect" presStyleLbl="revTx" presStyleIdx="0" presStyleCnt="8">
        <dgm:presLayoutVars>
          <dgm:chMax val="1"/>
          <dgm:chPref val="1"/>
        </dgm:presLayoutVars>
      </dgm:prSet>
      <dgm:spPr/>
    </dgm:pt>
    <dgm:pt modelId="{BF10569C-0C2B-4F98-B02E-2AA455BCDBA2}" type="pres">
      <dgm:prSet presAssocID="{C4D569B1-DF2B-4F15-B5AA-98C2766F9972}" presName="sibTrans" presStyleCnt="0"/>
      <dgm:spPr/>
    </dgm:pt>
    <dgm:pt modelId="{8C53B473-0E7C-483E-9810-6313F868D7A9}" type="pres">
      <dgm:prSet presAssocID="{DB7D2A40-8839-49A4-9784-ACA27E552920}" presName="compNode" presStyleCnt="0"/>
      <dgm:spPr/>
    </dgm:pt>
    <dgm:pt modelId="{7EAA6810-89E7-4C6C-B790-93198AA7C302}" type="pres">
      <dgm:prSet presAssocID="{DB7D2A40-8839-49A4-9784-ACA27E552920}" presName="iconBgRect" presStyleLbl="bgShp" presStyleIdx="1" presStyleCnt="8"/>
      <dgm:spPr>
        <a:prstGeom prst="round2DiagRect">
          <a:avLst>
            <a:gd name="adj1" fmla="val 29727"/>
            <a:gd name="adj2" fmla="val 0"/>
          </a:avLst>
        </a:prstGeom>
      </dgm:spPr>
    </dgm:pt>
    <dgm:pt modelId="{33564DC8-537A-4FD7-BEB2-8F002D01E987}" type="pres">
      <dgm:prSet presAssocID="{DB7D2A40-8839-49A4-9784-ACA27E55292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27000947-014B-49FB-89A6-4B9CCD88C4A8}" type="pres">
      <dgm:prSet presAssocID="{DB7D2A40-8839-49A4-9784-ACA27E552920}" presName="spaceRect" presStyleCnt="0"/>
      <dgm:spPr/>
    </dgm:pt>
    <dgm:pt modelId="{4EF9634B-55E2-4BDB-BAFE-FDFB1E5C4BCC}" type="pres">
      <dgm:prSet presAssocID="{DB7D2A40-8839-49A4-9784-ACA27E552920}" presName="textRect" presStyleLbl="revTx" presStyleIdx="1" presStyleCnt="8">
        <dgm:presLayoutVars>
          <dgm:chMax val="1"/>
          <dgm:chPref val="1"/>
        </dgm:presLayoutVars>
      </dgm:prSet>
      <dgm:spPr/>
    </dgm:pt>
    <dgm:pt modelId="{E49D3214-9C5B-44E6-9B93-302E54FD15CD}" type="pres">
      <dgm:prSet presAssocID="{535E5B79-7826-4AD7-B707-81A95E152B88}" presName="sibTrans" presStyleCnt="0"/>
      <dgm:spPr/>
    </dgm:pt>
    <dgm:pt modelId="{D1D6D913-569F-4B59-A4B0-47763BE702A0}" type="pres">
      <dgm:prSet presAssocID="{9CE49E51-40EB-4A5D-928D-C0D3082743B4}" presName="compNode" presStyleCnt="0"/>
      <dgm:spPr/>
    </dgm:pt>
    <dgm:pt modelId="{EF5EFE1D-BC3E-4C47-A231-15729E6F3469}" type="pres">
      <dgm:prSet presAssocID="{9CE49E51-40EB-4A5D-928D-C0D3082743B4}" presName="iconBgRect" presStyleLbl="bgShp" presStyleIdx="2" presStyleCnt="8"/>
      <dgm:spPr>
        <a:prstGeom prst="round2DiagRect">
          <a:avLst>
            <a:gd name="adj1" fmla="val 29727"/>
            <a:gd name="adj2" fmla="val 0"/>
          </a:avLst>
        </a:prstGeom>
      </dgm:spPr>
    </dgm:pt>
    <dgm:pt modelId="{0EF690F9-AFD3-4DAC-A5C0-3664CDD33239}" type="pres">
      <dgm:prSet presAssocID="{9CE49E51-40EB-4A5D-928D-C0D3082743B4}"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6137037-9015-4269-B1CD-F527A03C38C3}" type="pres">
      <dgm:prSet presAssocID="{9CE49E51-40EB-4A5D-928D-C0D3082743B4}" presName="spaceRect" presStyleCnt="0"/>
      <dgm:spPr/>
    </dgm:pt>
    <dgm:pt modelId="{1C338191-7217-4D71-B272-6C2DD86D80F6}" type="pres">
      <dgm:prSet presAssocID="{9CE49E51-40EB-4A5D-928D-C0D3082743B4}" presName="textRect" presStyleLbl="revTx" presStyleIdx="2" presStyleCnt="8">
        <dgm:presLayoutVars>
          <dgm:chMax val="1"/>
          <dgm:chPref val="1"/>
        </dgm:presLayoutVars>
      </dgm:prSet>
      <dgm:spPr/>
    </dgm:pt>
    <dgm:pt modelId="{DA36B163-7CBF-40A9-8A30-6FB0FB7B7A90}" type="pres">
      <dgm:prSet presAssocID="{B8EFBD71-2C16-4303-8C70-8419364E490D}" presName="sibTrans" presStyleCnt="0"/>
      <dgm:spPr/>
    </dgm:pt>
    <dgm:pt modelId="{2A7E7D69-573B-45C6-85C9-E8D3FD209995}" type="pres">
      <dgm:prSet presAssocID="{DFC2C386-458F-4222-B0D8-04E751F5D977}" presName="compNode" presStyleCnt="0"/>
      <dgm:spPr/>
    </dgm:pt>
    <dgm:pt modelId="{67067E28-133F-400B-A750-3DC30100FC7C}" type="pres">
      <dgm:prSet presAssocID="{DFC2C386-458F-4222-B0D8-04E751F5D977}" presName="iconBgRect" presStyleLbl="bgShp" presStyleIdx="3" presStyleCnt="8"/>
      <dgm:spPr>
        <a:prstGeom prst="round2DiagRect">
          <a:avLst>
            <a:gd name="adj1" fmla="val 29727"/>
            <a:gd name="adj2" fmla="val 0"/>
          </a:avLst>
        </a:prstGeom>
      </dgm:spPr>
    </dgm:pt>
    <dgm:pt modelId="{52F4290C-F4E8-4530-B723-97AA050B1797}" type="pres">
      <dgm:prSet presAssocID="{DFC2C386-458F-4222-B0D8-04E751F5D97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lp"/>
        </a:ext>
      </dgm:extLst>
    </dgm:pt>
    <dgm:pt modelId="{32101E0E-1084-4BA0-90BC-02F3E181A799}" type="pres">
      <dgm:prSet presAssocID="{DFC2C386-458F-4222-B0D8-04E751F5D977}" presName="spaceRect" presStyleCnt="0"/>
      <dgm:spPr/>
    </dgm:pt>
    <dgm:pt modelId="{737EF3CE-DC09-4C58-8C9B-E6692C017EDA}" type="pres">
      <dgm:prSet presAssocID="{DFC2C386-458F-4222-B0D8-04E751F5D977}" presName="textRect" presStyleLbl="revTx" presStyleIdx="3" presStyleCnt="8">
        <dgm:presLayoutVars>
          <dgm:chMax val="1"/>
          <dgm:chPref val="1"/>
        </dgm:presLayoutVars>
      </dgm:prSet>
      <dgm:spPr/>
    </dgm:pt>
    <dgm:pt modelId="{BA6D690C-1EFA-4425-AC0F-FAF95EE27195}" type="pres">
      <dgm:prSet presAssocID="{33D1DD82-6B8B-4485-9E87-1BF852B64E70}" presName="sibTrans" presStyleCnt="0"/>
      <dgm:spPr/>
    </dgm:pt>
    <dgm:pt modelId="{C5D7B739-8145-4CF4-AC58-2B98477BC0E5}" type="pres">
      <dgm:prSet presAssocID="{D06A4EEE-F0C4-4FD0-B99A-FBF664A87CFB}" presName="compNode" presStyleCnt="0"/>
      <dgm:spPr/>
    </dgm:pt>
    <dgm:pt modelId="{3266408D-D2CA-4D89-BA15-C62DC8768889}" type="pres">
      <dgm:prSet presAssocID="{D06A4EEE-F0C4-4FD0-B99A-FBF664A87CFB}" presName="iconBgRect" presStyleLbl="bgShp" presStyleIdx="4" presStyleCnt="8"/>
      <dgm:spPr>
        <a:prstGeom prst="round2DiagRect">
          <a:avLst>
            <a:gd name="adj1" fmla="val 29727"/>
            <a:gd name="adj2" fmla="val 0"/>
          </a:avLst>
        </a:prstGeom>
      </dgm:spPr>
    </dgm:pt>
    <dgm:pt modelId="{FCC95F73-4D6D-475B-B8D2-234318505182}" type="pres">
      <dgm:prSet presAssocID="{D06A4EEE-F0C4-4FD0-B99A-FBF664A87CFB}"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miling Face with No Fill"/>
        </a:ext>
      </dgm:extLst>
    </dgm:pt>
    <dgm:pt modelId="{D5991907-2151-4B80-AA08-AFACD91CE3F3}" type="pres">
      <dgm:prSet presAssocID="{D06A4EEE-F0C4-4FD0-B99A-FBF664A87CFB}" presName="spaceRect" presStyleCnt="0"/>
      <dgm:spPr/>
    </dgm:pt>
    <dgm:pt modelId="{4E917D2A-4116-4A58-9103-313F5BF76F20}" type="pres">
      <dgm:prSet presAssocID="{D06A4EEE-F0C4-4FD0-B99A-FBF664A87CFB}" presName="textRect" presStyleLbl="revTx" presStyleIdx="4" presStyleCnt="8">
        <dgm:presLayoutVars>
          <dgm:chMax val="1"/>
          <dgm:chPref val="1"/>
        </dgm:presLayoutVars>
      </dgm:prSet>
      <dgm:spPr/>
    </dgm:pt>
    <dgm:pt modelId="{B86C7461-FDA4-4714-8F95-D14A96DA7625}" type="pres">
      <dgm:prSet presAssocID="{824EBC4C-5A7C-4B38-8ADB-84EE1C29D0FF}" presName="sibTrans" presStyleCnt="0"/>
      <dgm:spPr/>
    </dgm:pt>
    <dgm:pt modelId="{61CCDAC4-9CCF-4E6C-A556-168D365A1BAF}" type="pres">
      <dgm:prSet presAssocID="{8E7A8A23-AF29-4CCB-96A8-42A50E7C2CAB}" presName="compNode" presStyleCnt="0"/>
      <dgm:spPr/>
    </dgm:pt>
    <dgm:pt modelId="{E00DFB29-7FE8-4358-BA90-E30E236A3563}" type="pres">
      <dgm:prSet presAssocID="{8E7A8A23-AF29-4CCB-96A8-42A50E7C2CAB}" presName="iconBgRect" presStyleLbl="bgShp" presStyleIdx="5" presStyleCnt="8"/>
      <dgm:spPr>
        <a:prstGeom prst="round2DiagRect">
          <a:avLst>
            <a:gd name="adj1" fmla="val 29727"/>
            <a:gd name="adj2" fmla="val 0"/>
          </a:avLst>
        </a:prstGeom>
      </dgm:spPr>
    </dgm:pt>
    <dgm:pt modelId="{5A7D6CCB-56F2-4DBB-AB74-4E735251755C}" type="pres">
      <dgm:prSet presAssocID="{8E7A8A23-AF29-4CCB-96A8-42A50E7C2CA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t"/>
        </a:ext>
      </dgm:extLst>
    </dgm:pt>
    <dgm:pt modelId="{49415125-8D34-4546-831D-9FA4268AF0F8}" type="pres">
      <dgm:prSet presAssocID="{8E7A8A23-AF29-4CCB-96A8-42A50E7C2CAB}" presName="spaceRect" presStyleCnt="0"/>
      <dgm:spPr/>
    </dgm:pt>
    <dgm:pt modelId="{77D48567-FEC0-4613-B467-6C4A5930645E}" type="pres">
      <dgm:prSet presAssocID="{8E7A8A23-AF29-4CCB-96A8-42A50E7C2CAB}" presName="textRect" presStyleLbl="revTx" presStyleIdx="5" presStyleCnt="8">
        <dgm:presLayoutVars>
          <dgm:chMax val="1"/>
          <dgm:chPref val="1"/>
        </dgm:presLayoutVars>
      </dgm:prSet>
      <dgm:spPr/>
    </dgm:pt>
    <dgm:pt modelId="{4FD976AF-0E99-43F8-98F2-BB5B29AB2919}" type="pres">
      <dgm:prSet presAssocID="{D44310F9-A224-4F25-AAB8-3F47F8AE21D3}" presName="sibTrans" presStyleCnt="0"/>
      <dgm:spPr/>
    </dgm:pt>
    <dgm:pt modelId="{C830F3F5-07B8-44D4-BB8E-C0CB77E09149}" type="pres">
      <dgm:prSet presAssocID="{50480E0A-B5E9-4448-AA80-9C1F70CA741B}" presName="compNode" presStyleCnt="0"/>
      <dgm:spPr/>
    </dgm:pt>
    <dgm:pt modelId="{EA7196C6-05D6-4C33-A614-BDC6CD1A9A5A}" type="pres">
      <dgm:prSet presAssocID="{50480E0A-B5E9-4448-AA80-9C1F70CA741B}" presName="iconBgRect" presStyleLbl="bgShp" presStyleIdx="6" presStyleCnt="8"/>
      <dgm:spPr>
        <a:prstGeom prst="round2DiagRect">
          <a:avLst>
            <a:gd name="adj1" fmla="val 29727"/>
            <a:gd name="adj2" fmla="val 0"/>
          </a:avLst>
        </a:prstGeom>
      </dgm:spPr>
    </dgm:pt>
    <dgm:pt modelId="{212D042B-95D4-4EF4-BF0D-83CD92DBE14E}" type="pres">
      <dgm:prSet presAssocID="{50480E0A-B5E9-4448-AA80-9C1F70CA741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agnifying glass"/>
        </a:ext>
      </dgm:extLst>
    </dgm:pt>
    <dgm:pt modelId="{901C306A-07EB-49BB-8123-FC3B9D7208CB}" type="pres">
      <dgm:prSet presAssocID="{50480E0A-B5E9-4448-AA80-9C1F70CA741B}" presName="spaceRect" presStyleCnt="0"/>
      <dgm:spPr/>
    </dgm:pt>
    <dgm:pt modelId="{0A9E73A7-4F3F-476E-B2A0-D9575081ABA1}" type="pres">
      <dgm:prSet presAssocID="{50480E0A-B5E9-4448-AA80-9C1F70CA741B}" presName="textRect" presStyleLbl="revTx" presStyleIdx="6" presStyleCnt="8">
        <dgm:presLayoutVars>
          <dgm:chMax val="1"/>
          <dgm:chPref val="1"/>
        </dgm:presLayoutVars>
      </dgm:prSet>
      <dgm:spPr/>
    </dgm:pt>
    <dgm:pt modelId="{9398E4EC-6071-4DB6-B333-87069D2AAD60}" type="pres">
      <dgm:prSet presAssocID="{4E7123E6-DC92-4812-878E-B5249BF4BA20}" presName="sibTrans" presStyleCnt="0"/>
      <dgm:spPr/>
    </dgm:pt>
    <dgm:pt modelId="{6FB750D8-7BE0-4BF8-BE49-B557ED9081CD}" type="pres">
      <dgm:prSet presAssocID="{346941ED-AA2D-44FF-933F-DBDF4EAE2D26}" presName="compNode" presStyleCnt="0"/>
      <dgm:spPr/>
    </dgm:pt>
    <dgm:pt modelId="{6D8326F7-17BD-4A93-AF5A-BE05699907CC}" type="pres">
      <dgm:prSet presAssocID="{346941ED-AA2D-44FF-933F-DBDF4EAE2D26}" presName="iconBgRect" presStyleLbl="bgShp" presStyleIdx="7" presStyleCnt="8"/>
      <dgm:spPr>
        <a:prstGeom prst="round2DiagRect">
          <a:avLst>
            <a:gd name="adj1" fmla="val 29727"/>
            <a:gd name="adj2" fmla="val 0"/>
          </a:avLst>
        </a:prstGeom>
      </dgm:spPr>
    </dgm:pt>
    <dgm:pt modelId="{03275245-5E37-4B04-9B62-BDE9FA8FF88E}" type="pres">
      <dgm:prSet presAssocID="{346941ED-AA2D-44FF-933F-DBDF4EAE2D26}"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Users"/>
        </a:ext>
      </dgm:extLst>
    </dgm:pt>
    <dgm:pt modelId="{869186C5-AECC-463D-B8DA-14581F408609}" type="pres">
      <dgm:prSet presAssocID="{346941ED-AA2D-44FF-933F-DBDF4EAE2D26}" presName="spaceRect" presStyleCnt="0"/>
      <dgm:spPr/>
    </dgm:pt>
    <dgm:pt modelId="{3B33E7F0-3DA9-4942-86DB-D15DACD2F3A2}" type="pres">
      <dgm:prSet presAssocID="{346941ED-AA2D-44FF-933F-DBDF4EAE2D26}" presName="textRect" presStyleLbl="revTx" presStyleIdx="7" presStyleCnt="8">
        <dgm:presLayoutVars>
          <dgm:chMax val="1"/>
          <dgm:chPref val="1"/>
        </dgm:presLayoutVars>
      </dgm:prSet>
      <dgm:spPr/>
    </dgm:pt>
  </dgm:ptLst>
  <dgm:cxnLst>
    <dgm:cxn modelId="{93233D1B-AA28-4655-AD57-6724CE144517}" type="presOf" srcId="{3F848350-24AE-4E26-A322-F5C30B5FAC88}" destId="{80D6734E-6897-4380-ABEF-9C2EA38CD7E6}" srcOrd="0" destOrd="0" presId="urn:microsoft.com/office/officeart/2018/5/layout/IconLeafLabelList"/>
    <dgm:cxn modelId="{DC4B681D-531A-4E7D-82B2-5D00BE761E5F}" srcId="{3F848350-24AE-4E26-A322-F5C30B5FAC88}" destId="{A61DE3B6-C9E3-4847-992A-23DB945CB11C}" srcOrd="0" destOrd="0" parTransId="{17176896-CD19-4B2C-BF31-74C9D2CE5DBF}" sibTransId="{C4D569B1-DF2B-4F15-B5AA-98C2766F9972}"/>
    <dgm:cxn modelId="{52B14623-6DE4-45AF-A85F-1B7FA0916B49}" type="presOf" srcId="{50480E0A-B5E9-4448-AA80-9C1F70CA741B}" destId="{0A9E73A7-4F3F-476E-B2A0-D9575081ABA1}" srcOrd="0" destOrd="0" presId="urn:microsoft.com/office/officeart/2018/5/layout/IconLeafLabelList"/>
    <dgm:cxn modelId="{7D3DFB24-2D03-4786-9CC5-58457EEAAD4B}" srcId="{3F848350-24AE-4E26-A322-F5C30B5FAC88}" destId="{DFC2C386-458F-4222-B0D8-04E751F5D977}" srcOrd="3" destOrd="0" parTransId="{51E650DE-AB1A-41F5-8F00-722A193018E0}" sibTransId="{33D1DD82-6B8B-4485-9E87-1BF852B64E70}"/>
    <dgm:cxn modelId="{0B942933-E83D-4175-AF41-3C5386C9A70D}" type="presOf" srcId="{DB7D2A40-8839-49A4-9784-ACA27E552920}" destId="{4EF9634B-55E2-4BDB-BAFE-FDFB1E5C4BCC}" srcOrd="0" destOrd="0" presId="urn:microsoft.com/office/officeart/2018/5/layout/IconLeafLabelList"/>
    <dgm:cxn modelId="{48291961-021F-4359-B699-AD2018B599AD}" type="presOf" srcId="{346941ED-AA2D-44FF-933F-DBDF4EAE2D26}" destId="{3B33E7F0-3DA9-4942-86DB-D15DACD2F3A2}" srcOrd="0" destOrd="0" presId="urn:microsoft.com/office/officeart/2018/5/layout/IconLeafLabelList"/>
    <dgm:cxn modelId="{72555343-2998-4C1B-ACCD-716AA422770B}" type="presOf" srcId="{D06A4EEE-F0C4-4FD0-B99A-FBF664A87CFB}" destId="{4E917D2A-4116-4A58-9103-313F5BF76F20}" srcOrd="0" destOrd="0" presId="urn:microsoft.com/office/officeart/2018/5/layout/IconLeafLabelList"/>
    <dgm:cxn modelId="{A517F74F-383A-4710-903F-FC4C3D25D11B}" srcId="{3F848350-24AE-4E26-A322-F5C30B5FAC88}" destId="{D06A4EEE-F0C4-4FD0-B99A-FBF664A87CFB}" srcOrd="4" destOrd="0" parTransId="{D9A996D6-12CC-421D-9760-23CF0F529CA5}" sibTransId="{824EBC4C-5A7C-4B38-8ADB-84EE1C29D0FF}"/>
    <dgm:cxn modelId="{5138DA91-5A58-4491-BF93-47321EBDB9E8}" srcId="{3F848350-24AE-4E26-A322-F5C30B5FAC88}" destId="{50480E0A-B5E9-4448-AA80-9C1F70CA741B}" srcOrd="6" destOrd="0" parTransId="{A2091D39-FBC3-4213-9285-E1F7FF3674DC}" sibTransId="{4E7123E6-DC92-4812-878E-B5249BF4BA20}"/>
    <dgm:cxn modelId="{2304189D-F81A-4EB9-8EDB-C25D725422F0}" type="presOf" srcId="{A61DE3B6-C9E3-4847-992A-23DB945CB11C}" destId="{4AA210C8-09CD-4CCE-A92F-6484218084AB}" srcOrd="0" destOrd="0" presId="urn:microsoft.com/office/officeart/2018/5/layout/IconLeafLabelList"/>
    <dgm:cxn modelId="{4C92F2A4-8A4F-4D9B-807D-C4C6CF3DFA0C}" srcId="{3F848350-24AE-4E26-A322-F5C30B5FAC88}" destId="{8E7A8A23-AF29-4CCB-96A8-42A50E7C2CAB}" srcOrd="5" destOrd="0" parTransId="{67CCF217-99AE-4E2D-A7DA-F4CCCB072E14}" sibTransId="{D44310F9-A224-4F25-AAB8-3F47F8AE21D3}"/>
    <dgm:cxn modelId="{C6F3E5BA-FACF-4D43-9882-20BE7A384D78}" srcId="{3F848350-24AE-4E26-A322-F5C30B5FAC88}" destId="{9CE49E51-40EB-4A5D-928D-C0D3082743B4}" srcOrd="2" destOrd="0" parTransId="{D730C4A6-1CBD-4EA4-91E4-40D7E70CD6F3}" sibTransId="{B8EFBD71-2C16-4303-8C70-8419364E490D}"/>
    <dgm:cxn modelId="{8D21C7BB-936E-499F-9C14-879FB08B151E}" srcId="{3F848350-24AE-4E26-A322-F5C30B5FAC88}" destId="{DB7D2A40-8839-49A4-9784-ACA27E552920}" srcOrd="1" destOrd="0" parTransId="{6E61A659-AB78-4A62-8D20-424ED5822745}" sibTransId="{535E5B79-7826-4AD7-B707-81A95E152B88}"/>
    <dgm:cxn modelId="{28644ABF-7EB3-4CD8-BAAC-23878CAF2E3D}" srcId="{3F848350-24AE-4E26-A322-F5C30B5FAC88}" destId="{346941ED-AA2D-44FF-933F-DBDF4EAE2D26}" srcOrd="7" destOrd="0" parTransId="{7699E0BB-DF0C-41DC-8F68-5445DD1F8D52}" sibTransId="{141F0207-8C89-41E3-98DD-5D9280120D52}"/>
    <dgm:cxn modelId="{5504B3C8-96C7-4E47-8A5B-92E9F0510E61}" type="presOf" srcId="{DFC2C386-458F-4222-B0D8-04E751F5D977}" destId="{737EF3CE-DC09-4C58-8C9B-E6692C017EDA}" srcOrd="0" destOrd="0" presId="urn:microsoft.com/office/officeart/2018/5/layout/IconLeafLabelList"/>
    <dgm:cxn modelId="{66A910D3-57E6-4BE0-9C74-B3F1D7564674}" type="presOf" srcId="{9CE49E51-40EB-4A5D-928D-C0D3082743B4}" destId="{1C338191-7217-4D71-B272-6C2DD86D80F6}" srcOrd="0" destOrd="0" presId="urn:microsoft.com/office/officeart/2018/5/layout/IconLeafLabelList"/>
    <dgm:cxn modelId="{E7A888ED-971C-464F-BD50-57FD802E700B}" type="presOf" srcId="{8E7A8A23-AF29-4CCB-96A8-42A50E7C2CAB}" destId="{77D48567-FEC0-4613-B467-6C4A5930645E}" srcOrd="0" destOrd="0" presId="urn:microsoft.com/office/officeart/2018/5/layout/IconLeafLabelList"/>
    <dgm:cxn modelId="{9D574616-577E-4F52-87F4-6BFF005D25C5}" type="presParOf" srcId="{80D6734E-6897-4380-ABEF-9C2EA38CD7E6}" destId="{4E2140D6-9D9C-4DD2-9A10-3E5D0FB5A566}" srcOrd="0" destOrd="0" presId="urn:microsoft.com/office/officeart/2018/5/layout/IconLeafLabelList"/>
    <dgm:cxn modelId="{A1499EC8-2E2E-45E1-9CCB-800BBBCBB266}" type="presParOf" srcId="{4E2140D6-9D9C-4DD2-9A10-3E5D0FB5A566}" destId="{201DD764-6FC0-4021-8201-BFC5633C2A45}" srcOrd="0" destOrd="0" presId="urn:microsoft.com/office/officeart/2018/5/layout/IconLeafLabelList"/>
    <dgm:cxn modelId="{D634C9E8-FDEF-471C-ACE3-28E12632105F}" type="presParOf" srcId="{4E2140D6-9D9C-4DD2-9A10-3E5D0FB5A566}" destId="{3DF13895-0F10-46CD-9DA9-8B352DF0A821}" srcOrd="1" destOrd="0" presId="urn:microsoft.com/office/officeart/2018/5/layout/IconLeafLabelList"/>
    <dgm:cxn modelId="{6B69DEFC-39CF-4484-8E01-3528117976B5}" type="presParOf" srcId="{4E2140D6-9D9C-4DD2-9A10-3E5D0FB5A566}" destId="{4C702E69-BBC0-47CB-8988-75D9FD2BC2CC}" srcOrd="2" destOrd="0" presId="urn:microsoft.com/office/officeart/2018/5/layout/IconLeafLabelList"/>
    <dgm:cxn modelId="{065CAE08-05E5-4583-8739-8E3B54593F2F}" type="presParOf" srcId="{4E2140D6-9D9C-4DD2-9A10-3E5D0FB5A566}" destId="{4AA210C8-09CD-4CCE-A92F-6484218084AB}" srcOrd="3" destOrd="0" presId="urn:microsoft.com/office/officeart/2018/5/layout/IconLeafLabelList"/>
    <dgm:cxn modelId="{2A2FB404-3576-47F2-936B-0C9544D646C3}" type="presParOf" srcId="{80D6734E-6897-4380-ABEF-9C2EA38CD7E6}" destId="{BF10569C-0C2B-4F98-B02E-2AA455BCDBA2}" srcOrd="1" destOrd="0" presId="urn:microsoft.com/office/officeart/2018/5/layout/IconLeafLabelList"/>
    <dgm:cxn modelId="{DC5DC440-18FD-4BAA-AB8A-E21080E3F0E6}" type="presParOf" srcId="{80D6734E-6897-4380-ABEF-9C2EA38CD7E6}" destId="{8C53B473-0E7C-483E-9810-6313F868D7A9}" srcOrd="2" destOrd="0" presId="urn:microsoft.com/office/officeart/2018/5/layout/IconLeafLabelList"/>
    <dgm:cxn modelId="{13012C06-3127-4272-B1FA-4D9CD25C9FFF}" type="presParOf" srcId="{8C53B473-0E7C-483E-9810-6313F868D7A9}" destId="{7EAA6810-89E7-4C6C-B790-93198AA7C302}" srcOrd="0" destOrd="0" presId="urn:microsoft.com/office/officeart/2018/5/layout/IconLeafLabelList"/>
    <dgm:cxn modelId="{E288D8C3-A0E8-41AA-8B51-BAB8A2AB4724}" type="presParOf" srcId="{8C53B473-0E7C-483E-9810-6313F868D7A9}" destId="{33564DC8-537A-4FD7-BEB2-8F002D01E987}" srcOrd="1" destOrd="0" presId="urn:microsoft.com/office/officeart/2018/5/layout/IconLeafLabelList"/>
    <dgm:cxn modelId="{138B7B9A-F38F-45F0-83AD-7AA0DD955CA4}" type="presParOf" srcId="{8C53B473-0E7C-483E-9810-6313F868D7A9}" destId="{27000947-014B-49FB-89A6-4B9CCD88C4A8}" srcOrd="2" destOrd="0" presId="urn:microsoft.com/office/officeart/2018/5/layout/IconLeafLabelList"/>
    <dgm:cxn modelId="{4E4C5E00-5AD8-47D3-B66D-FB1D3B554A9F}" type="presParOf" srcId="{8C53B473-0E7C-483E-9810-6313F868D7A9}" destId="{4EF9634B-55E2-4BDB-BAFE-FDFB1E5C4BCC}" srcOrd="3" destOrd="0" presId="urn:microsoft.com/office/officeart/2018/5/layout/IconLeafLabelList"/>
    <dgm:cxn modelId="{505BD614-E9E7-4812-AF28-2F024B19A7F5}" type="presParOf" srcId="{80D6734E-6897-4380-ABEF-9C2EA38CD7E6}" destId="{E49D3214-9C5B-44E6-9B93-302E54FD15CD}" srcOrd="3" destOrd="0" presId="urn:microsoft.com/office/officeart/2018/5/layout/IconLeafLabelList"/>
    <dgm:cxn modelId="{E4A2AC49-86C1-46A4-94BC-30A66954D90E}" type="presParOf" srcId="{80D6734E-6897-4380-ABEF-9C2EA38CD7E6}" destId="{D1D6D913-569F-4B59-A4B0-47763BE702A0}" srcOrd="4" destOrd="0" presId="urn:microsoft.com/office/officeart/2018/5/layout/IconLeafLabelList"/>
    <dgm:cxn modelId="{5FE0D994-F03D-4727-BE6A-4B638BCB69B8}" type="presParOf" srcId="{D1D6D913-569F-4B59-A4B0-47763BE702A0}" destId="{EF5EFE1D-BC3E-4C47-A231-15729E6F3469}" srcOrd="0" destOrd="0" presId="urn:microsoft.com/office/officeart/2018/5/layout/IconLeafLabelList"/>
    <dgm:cxn modelId="{CF2A850A-2EB9-4CAE-8482-BB0CC74E1BF6}" type="presParOf" srcId="{D1D6D913-569F-4B59-A4B0-47763BE702A0}" destId="{0EF690F9-AFD3-4DAC-A5C0-3664CDD33239}" srcOrd="1" destOrd="0" presId="urn:microsoft.com/office/officeart/2018/5/layout/IconLeafLabelList"/>
    <dgm:cxn modelId="{3891EAD6-8B8D-46DA-A270-DB161F82FAD8}" type="presParOf" srcId="{D1D6D913-569F-4B59-A4B0-47763BE702A0}" destId="{96137037-9015-4269-B1CD-F527A03C38C3}" srcOrd="2" destOrd="0" presId="urn:microsoft.com/office/officeart/2018/5/layout/IconLeafLabelList"/>
    <dgm:cxn modelId="{5B8A7BD1-C97E-422A-AD3A-B81EAC10C571}" type="presParOf" srcId="{D1D6D913-569F-4B59-A4B0-47763BE702A0}" destId="{1C338191-7217-4D71-B272-6C2DD86D80F6}" srcOrd="3" destOrd="0" presId="urn:microsoft.com/office/officeart/2018/5/layout/IconLeafLabelList"/>
    <dgm:cxn modelId="{D80406F5-B19A-4AEC-8EFF-3711A3662029}" type="presParOf" srcId="{80D6734E-6897-4380-ABEF-9C2EA38CD7E6}" destId="{DA36B163-7CBF-40A9-8A30-6FB0FB7B7A90}" srcOrd="5" destOrd="0" presId="urn:microsoft.com/office/officeart/2018/5/layout/IconLeafLabelList"/>
    <dgm:cxn modelId="{2063F69D-FDD5-41CB-B65E-B9EE5FE3360B}" type="presParOf" srcId="{80D6734E-6897-4380-ABEF-9C2EA38CD7E6}" destId="{2A7E7D69-573B-45C6-85C9-E8D3FD209995}" srcOrd="6" destOrd="0" presId="urn:microsoft.com/office/officeart/2018/5/layout/IconLeafLabelList"/>
    <dgm:cxn modelId="{FABD3AA5-3446-4263-8022-362323E3189F}" type="presParOf" srcId="{2A7E7D69-573B-45C6-85C9-E8D3FD209995}" destId="{67067E28-133F-400B-A750-3DC30100FC7C}" srcOrd="0" destOrd="0" presId="urn:microsoft.com/office/officeart/2018/5/layout/IconLeafLabelList"/>
    <dgm:cxn modelId="{58EAF522-3032-4F83-928E-47510E0C41BB}" type="presParOf" srcId="{2A7E7D69-573B-45C6-85C9-E8D3FD209995}" destId="{52F4290C-F4E8-4530-B723-97AA050B1797}" srcOrd="1" destOrd="0" presId="urn:microsoft.com/office/officeart/2018/5/layout/IconLeafLabelList"/>
    <dgm:cxn modelId="{6E200E49-751F-4364-AD41-A6D2B30B6F21}" type="presParOf" srcId="{2A7E7D69-573B-45C6-85C9-E8D3FD209995}" destId="{32101E0E-1084-4BA0-90BC-02F3E181A799}" srcOrd="2" destOrd="0" presId="urn:microsoft.com/office/officeart/2018/5/layout/IconLeafLabelList"/>
    <dgm:cxn modelId="{CD150BF8-3C5C-4684-997D-02E161BDE81C}" type="presParOf" srcId="{2A7E7D69-573B-45C6-85C9-E8D3FD209995}" destId="{737EF3CE-DC09-4C58-8C9B-E6692C017EDA}" srcOrd="3" destOrd="0" presId="urn:microsoft.com/office/officeart/2018/5/layout/IconLeafLabelList"/>
    <dgm:cxn modelId="{26CF9CD6-8F3D-4D51-BF9E-1427275C63AB}" type="presParOf" srcId="{80D6734E-6897-4380-ABEF-9C2EA38CD7E6}" destId="{BA6D690C-1EFA-4425-AC0F-FAF95EE27195}" srcOrd="7" destOrd="0" presId="urn:microsoft.com/office/officeart/2018/5/layout/IconLeafLabelList"/>
    <dgm:cxn modelId="{0E11C6A8-BA88-4272-94C1-82624157F51B}" type="presParOf" srcId="{80D6734E-6897-4380-ABEF-9C2EA38CD7E6}" destId="{C5D7B739-8145-4CF4-AC58-2B98477BC0E5}" srcOrd="8" destOrd="0" presId="urn:microsoft.com/office/officeart/2018/5/layout/IconLeafLabelList"/>
    <dgm:cxn modelId="{5A7DFA0E-8701-4D11-AA89-D9A92BF91A97}" type="presParOf" srcId="{C5D7B739-8145-4CF4-AC58-2B98477BC0E5}" destId="{3266408D-D2CA-4D89-BA15-C62DC8768889}" srcOrd="0" destOrd="0" presId="urn:microsoft.com/office/officeart/2018/5/layout/IconLeafLabelList"/>
    <dgm:cxn modelId="{5E165AF3-8D24-47DF-866F-17FDFCC4189F}" type="presParOf" srcId="{C5D7B739-8145-4CF4-AC58-2B98477BC0E5}" destId="{FCC95F73-4D6D-475B-B8D2-234318505182}" srcOrd="1" destOrd="0" presId="urn:microsoft.com/office/officeart/2018/5/layout/IconLeafLabelList"/>
    <dgm:cxn modelId="{3C9639E1-8C09-4948-8397-978FDECA6ABE}" type="presParOf" srcId="{C5D7B739-8145-4CF4-AC58-2B98477BC0E5}" destId="{D5991907-2151-4B80-AA08-AFACD91CE3F3}" srcOrd="2" destOrd="0" presId="urn:microsoft.com/office/officeart/2018/5/layout/IconLeafLabelList"/>
    <dgm:cxn modelId="{9DC830E8-E0AF-456B-8D5B-78787753D64A}" type="presParOf" srcId="{C5D7B739-8145-4CF4-AC58-2B98477BC0E5}" destId="{4E917D2A-4116-4A58-9103-313F5BF76F20}" srcOrd="3" destOrd="0" presId="urn:microsoft.com/office/officeart/2018/5/layout/IconLeafLabelList"/>
    <dgm:cxn modelId="{017C1E8B-A33B-43EB-8448-E383B77D7E5B}" type="presParOf" srcId="{80D6734E-6897-4380-ABEF-9C2EA38CD7E6}" destId="{B86C7461-FDA4-4714-8F95-D14A96DA7625}" srcOrd="9" destOrd="0" presId="urn:microsoft.com/office/officeart/2018/5/layout/IconLeafLabelList"/>
    <dgm:cxn modelId="{5F18D63A-959B-45ED-ACAA-3BC9FD700928}" type="presParOf" srcId="{80D6734E-6897-4380-ABEF-9C2EA38CD7E6}" destId="{61CCDAC4-9CCF-4E6C-A556-168D365A1BAF}" srcOrd="10" destOrd="0" presId="urn:microsoft.com/office/officeart/2018/5/layout/IconLeafLabelList"/>
    <dgm:cxn modelId="{299A5396-03CC-4F1F-80C5-BBB0C14BEC85}" type="presParOf" srcId="{61CCDAC4-9CCF-4E6C-A556-168D365A1BAF}" destId="{E00DFB29-7FE8-4358-BA90-E30E236A3563}" srcOrd="0" destOrd="0" presId="urn:microsoft.com/office/officeart/2018/5/layout/IconLeafLabelList"/>
    <dgm:cxn modelId="{DF2881CE-0289-47F9-97D4-4AB0222B0B78}" type="presParOf" srcId="{61CCDAC4-9CCF-4E6C-A556-168D365A1BAF}" destId="{5A7D6CCB-56F2-4DBB-AB74-4E735251755C}" srcOrd="1" destOrd="0" presId="urn:microsoft.com/office/officeart/2018/5/layout/IconLeafLabelList"/>
    <dgm:cxn modelId="{A0E3B6A8-A5C0-4C8A-89D9-0786744F87F0}" type="presParOf" srcId="{61CCDAC4-9CCF-4E6C-A556-168D365A1BAF}" destId="{49415125-8D34-4546-831D-9FA4268AF0F8}" srcOrd="2" destOrd="0" presId="urn:microsoft.com/office/officeart/2018/5/layout/IconLeafLabelList"/>
    <dgm:cxn modelId="{F5EFEF23-4980-45C4-8916-59D7DA573D7E}" type="presParOf" srcId="{61CCDAC4-9CCF-4E6C-A556-168D365A1BAF}" destId="{77D48567-FEC0-4613-B467-6C4A5930645E}" srcOrd="3" destOrd="0" presId="urn:microsoft.com/office/officeart/2018/5/layout/IconLeafLabelList"/>
    <dgm:cxn modelId="{41DC82F9-65AA-474C-8755-FFFE4E9F82E7}" type="presParOf" srcId="{80D6734E-6897-4380-ABEF-9C2EA38CD7E6}" destId="{4FD976AF-0E99-43F8-98F2-BB5B29AB2919}" srcOrd="11" destOrd="0" presId="urn:microsoft.com/office/officeart/2018/5/layout/IconLeafLabelList"/>
    <dgm:cxn modelId="{A1E22089-5212-4D54-B32C-FC5A867A10CA}" type="presParOf" srcId="{80D6734E-6897-4380-ABEF-9C2EA38CD7E6}" destId="{C830F3F5-07B8-44D4-BB8E-C0CB77E09149}" srcOrd="12" destOrd="0" presId="urn:microsoft.com/office/officeart/2018/5/layout/IconLeafLabelList"/>
    <dgm:cxn modelId="{313E4471-51C1-4841-8791-8EBF4BD34D7D}" type="presParOf" srcId="{C830F3F5-07B8-44D4-BB8E-C0CB77E09149}" destId="{EA7196C6-05D6-4C33-A614-BDC6CD1A9A5A}" srcOrd="0" destOrd="0" presId="urn:microsoft.com/office/officeart/2018/5/layout/IconLeafLabelList"/>
    <dgm:cxn modelId="{254AFD69-CC58-49C9-9085-53BA3D8AA91A}" type="presParOf" srcId="{C830F3F5-07B8-44D4-BB8E-C0CB77E09149}" destId="{212D042B-95D4-4EF4-BF0D-83CD92DBE14E}" srcOrd="1" destOrd="0" presId="urn:microsoft.com/office/officeart/2018/5/layout/IconLeafLabelList"/>
    <dgm:cxn modelId="{4A4C0B5B-C62B-4B7A-93BE-77CB78FB2502}" type="presParOf" srcId="{C830F3F5-07B8-44D4-BB8E-C0CB77E09149}" destId="{901C306A-07EB-49BB-8123-FC3B9D7208CB}" srcOrd="2" destOrd="0" presId="urn:microsoft.com/office/officeart/2018/5/layout/IconLeafLabelList"/>
    <dgm:cxn modelId="{AAF630BE-2F3D-410B-8AD6-EC77AFDDF298}" type="presParOf" srcId="{C830F3F5-07B8-44D4-BB8E-C0CB77E09149}" destId="{0A9E73A7-4F3F-476E-B2A0-D9575081ABA1}" srcOrd="3" destOrd="0" presId="urn:microsoft.com/office/officeart/2018/5/layout/IconLeafLabelList"/>
    <dgm:cxn modelId="{5C13FE69-286C-42E3-A9AB-1A817F017386}" type="presParOf" srcId="{80D6734E-6897-4380-ABEF-9C2EA38CD7E6}" destId="{9398E4EC-6071-4DB6-B333-87069D2AAD60}" srcOrd="13" destOrd="0" presId="urn:microsoft.com/office/officeart/2018/5/layout/IconLeafLabelList"/>
    <dgm:cxn modelId="{7BF87040-384F-4808-ABEB-52187490F463}" type="presParOf" srcId="{80D6734E-6897-4380-ABEF-9C2EA38CD7E6}" destId="{6FB750D8-7BE0-4BF8-BE49-B557ED9081CD}" srcOrd="14" destOrd="0" presId="urn:microsoft.com/office/officeart/2018/5/layout/IconLeafLabelList"/>
    <dgm:cxn modelId="{29FD32A6-FA23-4D76-83E3-47D8333CBADE}" type="presParOf" srcId="{6FB750D8-7BE0-4BF8-BE49-B557ED9081CD}" destId="{6D8326F7-17BD-4A93-AF5A-BE05699907CC}" srcOrd="0" destOrd="0" presId="urn:microsoft.com/office/officeart/2018/5/layout/IconLeafLabelList"/>
    <dgm:cxn modelId="{183BDEF5-CAA2-48A4-B71C-573A014BFF96}" type="presParOf" srcId="{6FB750D8-7BE0-4BF8-BE49-B557ED9081CD}" destId="{03275245-5E37-4B04-9B62-BDE9FA8FF88E}" srcOrd="1" destOrd="0" presId="urn:microsoft.com/office/officeart/2018/5/layout/IconLeafLabelList"/>
    <dgm:cxn modelId="{246054E0-B72F-4545-A80F-9F159BB56274}" type="presParOf" srcId="{6FB750D8-7BE0-4BF8-BE49-B557ED9081CD}" destId="{869186C5-AECC-463D-B8DA-14581F408609}" srcOrd="2" destOrd="0" presId="urn:microsoft.com/office/officeart/2018/5/layout/IconLeafLabelList"/>
    <dgm:cxn modelId="{FF0BBD5F-5BFE-4307-817E-0AA2D618D790}" type="presParOf" srcId="{6FB750D8-7BE0-4BF8-BE49-B557ED9081CD}" destId="{3B33E7F0-3DA9-4942-86DB-D15DACD2F3A2}"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2FF328-2F44-4054-B952-C81274CA39F0}" type="doc">
      <dgm:prSet loTypeId="urn:microsoft.com/office/officeart/2016/7/layout/HorizontalActionList" loCatId="List" qsTypeId="urn:microsoft.com/office/officeart/2005/8/quickstyle/simple1" qsCatId="simple" csTypeId="urn:microsoft.com/office/officeart/2005/8/colors/colorful5" csCatId="colorful" phldr="1"/>
      <dgm:spPr/>
      <dgm:t>
        <a:bodyPr/>
        <a:lstStyle/>
        <a:p>
          <a:endParaRPr lang="en-US"/>
        </a:p>
      </dgm:t>
    </dgm:pt>
    <dgm:pt modelId="{3865127F-C500-4B9D-9B86-5F3E7A1A1A45}">
      <dgm:prSet/>
      <dgm:spPr>
        <a:xfrm>
          <a:off x="1477" y="757083"/>
          <a:ext cx="2414456" cy="724336"/>
        </a:xfrm>
        <a:prstGeom prst="rect">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Directing Style</a:t>
          </a:r>
        </a:p>
      </dgm:t>
    </dgm:pt>
    <dgm:pt modelId="{1FD5F8FD-FF81-4DDF-AF52-02BC0797E9BD}" type="parTrans" cxnId="{C2BCF5D9-1C6B-4D24-A615-D15A63E956CB}">
      <dgm:prSet/>
      <dgm:spPr/>
      <dgm:t>
        <a:bodyPr/>
        <a:lstStyle/>
        <a:p>
          <a:endParaRPr lang="en-US"/>
        </a:p>
      </dgm:t>
    </dgm:pt>
    <dgm:pt modelId="{707D0C22-9AD3-4CED-A591-DDB5FC37CFAE}" type="sibTrans" cxnId="{C2BCF5D9-1C6B-4D24-A615-D15A63E956CB}">
      <dgm:prSet/>
      <dgm:spPr/>
      <dgm:t>
        <a:bodyPr/>
        <a:lstStyle/>
        <a:p>
          <a:endParaRPr lang="en-US"/>
        </a:p>
      </dgm:t>
    </dgm:pt>
    <dgm:pt modelId="{1C8F8D4B-A8E5-40F2-BF48-9973669060F3}">
      <dgm:prSet/>
      <dgm:spPr>
        <a:xfrm>
          <a:off x="1477" y="1481420"/>
          <a:ext cx="2414456" cy="1546914"/>
        </a:xfrm>
        <a:prstGeom prst="rect">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gm:spPr>
      <dgm:t>
        <a:bodyPr/>
        <a:lstStyle/>
        <a:p>
          <a:pPr>
            <a:buNone/>
          </a:pPr>
          <a:r>
            <a:rPr lang="en-US" dirty="0">
              <a:solidFill>
                <a:srgbClr val="000000">
                  <a:hueOff val="0"/>
                  <a:satOff val="0"/>
                  <a:lumOff val="0"/>
                  <a:alphaOff val="0"/>
                </a:srgbClr>
              </a:solidFill>
              <a:latin typeface="Arial"/>
              <a:ea typeface="+mn-ea"/>
              <a:cs typeface="+mn-cs"/>
            </a:rPr>
            <a:t>“This is what you should do”</a:t>
          </a:r>
        </a:p>
      </dgm:t>
    </dgm:pt>
    <dgm:pt modelId="{7D68C045-5A6B-48D4-AB6E-CC2651E24E7A}" type="parTrans" cxnId="{59DF2B7D-3BC3-455D-ACA9-E841CD9857D6}">
      <dgm:prSet/>
      <dgm:spPr/>
      <dgm:t>
        <a:bodyPr/>
        <a:lstStyle/>
        <a:p>
          <a:endParaRPr lang="en-US"/>
        </a:p>
      </dgm:t>
    </dgm:pt>
    <dgm:pt modelId="{BADA0FAB-5D06-40D3-888B-C36981FEA6BF}" type="sibTrans" cxnId="{59DF2B7D-3BC3-455D-ACA9-E841CD9857D6}">
      <dgm:prSet/>
      <dgm:spPr/>
      <dgm:t>
        <a:bodyPr/>
        <a:lstStyle/>
        <a:p>
          <a:endParaRPr lang="en-US"/>
        </a:p>
      </dgm:t>
    </dgm:pt>
    <dgm:pt modelId="{6672FBDC-754B-41E9-81D7-2AF784C00C1A}">
      <dgm:prSet/>
      <dgm:spPr>
        <a:xfrm>
          <a:off x="2523933" y="757083"/>
          <a:ext cx="2414456" cy="724336"/>
        </a:xfrm>
        <a:prstGeom prst="rect">
          <a:avLst/>
        </a:prstGeom>
        <a:solidFill>
          <a:srgbClr val="4BACC6">
            <a:hueOff val="-9933876"/>
            <a:satOff val="39811"/>
            <a:lumOff val="8628"/>
            <a:alphaOff val="0"/>
          </a:srgbClr>
        </a:solidFill>
        <a:ln w="25400" cap="flat" cmpd="sng" algn="ctr">
          <a:solidFill>
            <a:srgbClr val="4BACC6">
              <a:hueOff val="-9933876"/>
              <a:satOff val="39811"/>
              <a:lumOff val="8628"/>
              <a:alphaOff val="0"/>
            </a:srgbClr>
          </a:solidFill>
          <a:prstDash val="solid"/>
        </a:ln>
        <a:effectLst/>
      </dgm:spPr>
      <dgm:t>
        <a:bodyPr/>
        <a:lstStyle/>
        <a:p>
          <a:pPr>
            <a:buNone/>
          </a:pPr>
          <a:r>
            <a:rPr lang="en-US" dirty="0">
              <a:solidFill>
                <a:srgbClr val="FFFFFF"/>
              </a:solidFill>
              <a:latin typeface="Arial"/>
              <a:ea typeface="+mn-ea"/>
              <a:cs typeface="+mn-cs"/>
            </a:rPr>
            <a:t>Guiding Style</a:t>
          </a:r>
        </a:p>
      </dgm:t>
    </dgm:pt>
    <dgm:pt modelId="{1E739C7B-7411-41C1-821B-D0F32759A19B}" type="parTrans" cxnId="{D0189DCD-2E2F-4E6D-B096-2DF3CB041945}">
      <dgm:prSet/>
      <dgm:spPr/>
      <dgm:t>
        <a:bodyPr/>
        <a:lstStyle/>
        <a:p>
          <a:endParaRPr lang="en-US"/>
        </a:p>
      </dgm:t>
    </dgm:pt>
    <dgm:pt modelId="{270AF3BF-FA77-443B-A4F4-CD7EC3224DF2}" type="sibTrans" cxnId="{D0189DCD-2E2F-4E6D-B096-2DF3CB041945}">
      <dgm:prSet/>
      <dgm:spPr/>
      <dgm:t>
        <a:bodyPr/>
        <a:lstStyle/>
        <a:p>
          <a:endParaRPr lang="en-US"/>
        </a:p>
      </dgm:t>
    </dgm:pt>
    <dgm:pt modelId="{A919230D-F891-49B9-962F-D965E729E69C}">
      <dgm:prSet/>
      <dgm:spPr>
        <a:xfrm>
          <a:off x="2523933" y="1481420"/>
          <a:ext cx="2414456" cy="1546914"/>
        </a:xfrm>
        <a:prstGeom prst="rect">
          <a:avLst/>
        </a:prstGeom>
        <a:solidFill>
          <a:srgbClr val="4BACC6">
            <a:tint val="40000"/>
            <a:alpha val="90000"/>
            <a:hueOff val="-10740482"/>
            <a:satOff val="48253"/>
            <a:lumOff val="3317"/>
            <a:alphaOff val="0"/>
          </a:srgbClr>
        </a:solidFill>
        <a:ln w="25400" cap="flat" cmpd="sng" algn="ctr">
          <a:solidFill>
            <a:srgbClr val="4BACC6">
              <a:tint val="40000"/>
              <a:alpha val="90000"/>
              <a:hueOff val="-10740482"/>
              <a:satOff val="48253"/>
              <a:lumOff val="3317"/>
              <a:alphaOff val="0"/>
            </a:srgbClr>
          </a:solidFill>
          <a:prstDash val="solid"/>
        </a:ln>
        <a:effectLst/>
      </dgm:spPr>
      <dgm:t>
        <a:bodyPr/>
        <a:lstStyle/>
        <a:p>
          <a:pPr>
            <a:buNone/>
          </a:pPr>
          <a:r>
            <a:rPr lang="en-US" dirty="0">
              <a:solidFill>
                <a:srgbClr val="000000">
                  <a:hueOff val="0"/>
                  <a:satOff val="0"/>
                  <a:lumOff val="0"/>
                  <a:alphaOff val="0"/>
                </a:srgbClr>
              </a:solidFill>
              <a:latin typeface="Arial"/>
              <a:ea typeface="+mn-ea"/>
              <a:cs typeface="+mn-cs"/>
            </a:rPr>
            <a:t>“May I help you?” </a:t>
          </a:r>
        </a:p>
      </dgm:t>
    </dgm:pt>
    <dgm:pt modelId="{B081A0C9-7011-486E-B818-5FB46D817E53}" type="parTrans" cxnId="{78E2CCFB-EC6C-4BFB-9A3B-E6EEF09C8474}">
      <dgm:prSet/>
      <dgm:spPr/>
      <dgm:t>
        <a:bodyPr/>
        <a:lstStyle/>
        <a:p>
          <a:endParaRPr lang="en-US"/>
        </a:p>
      </dgm:t>
    </dgm:pt>
    <dgm:pt modelId="{1194EF48-B160-42B2-A474-E6BAB4D696D8}" type="sibTrans" cxnId="{78E2CCFB-EC6C-4BFB-9A3B-E6EEF09C8474}">
      <dgm:prSet/>
      <dgm:spPr/>
      <dgm:t>
        <a:bodyPr/>
        <a:lstStyle/>
        <a:p>
          <a:endParaRPr lang="en-US"/>
        </a:p>
      </dgm:t>
    </dgm:pt>
    <dgm:pt modelId="{9E0CB672-8BA0-4E67-8AA9-A221BCCF92F1}" type="pres">
      <dgm:prSet presAssocID="{B52FF328-2F44-4054-B952-C81274CA39F0}" presName="Name0" presStyleCnt="0">
        <dgm:presLayoutVars>
          <dgm:dir/>
          <dgm:animLvl val="lvl"/>
          <dgm:resizeHandles val="exact"/>
        </dgm:presLayoutVars>
      </dgm:prSet>
      <dgm:spPr/>
    </dgm:pt>
    <dgm:pt modelId="{7DEDB7C2-BF9B-448F-AEB7-932C3B625992}" type="pres">
      <dgm:prSet presAssocID="{3865127F-C500-4B9D-9B86-5F3E7A1A1A45}" presName="composite" presStyleCnt="0"/>
      <dgm:spPr/>
    </dgm:pt>
    <dgm:pt modelId="{53E4386F-46A2-43E1-BA8F-4ED805DE3E68}" type="pres">
      <dgm:prSet presAssocID="{3865127F-C500-4B9D-9B86-5F3E7A1A1A45}" presName="parTx" presStyleLbl="alignNode1" presStyleIdx="0" presStyleCnt="2">
        <dgm:presLayoutVars>
          <dgm:chMax val="0"/>
          <dgm:chPref val="0"/>
        </dgm:presLayoutVars>
      </dgm:prSet>
      <dgm:spPr/>
    </dgm:pt>
    <dgm:pt modelId="{648C786D-EF64-4490-9120-A930BC2DAD45}" type="pres">
      <dgm:prSet presAssocID="{3865127F-C500-4B9D-9B86-5F3E7A1A1A45}" presName="desTx" presStyleLbl="alignAccFollowNode1" presStyleIdx="0" presStyleCnt="2" custLinFactNeighborX="-12801" custLinFactNeighborY="-812">
        <dgm:presLayoutVars/>
      </dgm:prSet>
      <dgm:spPr/>
    </dgm:pt>
    <dgm:pt modelId="{96415F90-52CE-4820-9564-AAB6FC0DBBA3}" type="pres">
      <dgm:prSet presAssocID="{707D0C22-9AD3-4CED-A591-DDB5FC37CFAE}" presName="space" presStyleCnt="0"/>
      <dgm:spPr/>
    </dgm:pt>
    <dgm:pt modelId="{6470E44B-D03E-47AB-858B-928B9494D67C}" type="pres">
      <dgm:prSet presAssocID="{6672FBDC-754B-41E9-81D7-2AF784C00C1A}" presName="composite" presStyleCnt="0"/>
      <dgm:spPr/>
    </dgm:pt>
    <dgm:pt modelId="{6258ECFF-D990-4BAF-9D67-183DDB056CD0}" type="pres">
      <dgm:prSet presAssocID="{6672FBDC-754B-41E9-81D7-2AF784C00C1A}" presName="parTx" presStyleLbl="alignNode1" presStyleIdx="1" presStyleCnt="2">
        <dgm:presLayoutVars>
          <dgm:chMax val="0"/>
          <dgm:chPref val="0"/>
        </dgm:presLayoutVars>
      </dgm:prSet>
      <dgm:spPr/>
    </dgm:pt>
    <dgm:pt modelId="{8D356318-7268-4895-B8A8-6264D977DC85}" type="pres">
      <dgm:prSet presAssocID="{6672FBDC-754B-41E9-81D7-2AF784C00C1A}" presName="desTx" presStyleLbl="alignAccFollowNode1" presStyleIdx="1" presStyleCnt="2">
        <dgm:presLayoutVars/>
      </dgm:prSet>
      <dgm:spPr/>
    </dgm:pt>
  </dgm:ptLst>
  <dgm:cxnLst>
    <dgm:cxn modelId="{23FA6C13-4E57-40AD-91B8-CC9DBCD1CB72}" type="presOf" srcId="{A919230D-F891-49B9-962F-D965E729E69C}" destId="{8D356318-7268-4895-B8A8-6264D977DC85}" srcOrd="0" destOrd="0" presId="urn:microsoft.com/office/officeart/2016/7/layout/HorizontalActionList"/>
    <dgm:cxn modelId="{8E15DB3A-13D1-4352-A989-3AEC43C8F450}" type="presOf" srcId="{3865127F-C500-4B9D-9B86-5F3E7A1A1A45}" destId="{53E4386F-46A2-43E1-BA8F-4ED805DE3E68}" srcOrd="0" destOrd="0" presId="urn:microsoft.com/office/officeart/2016/7/layout/HorizontalActionList"/>
    <dgm:cxn modelId="{59EED474-2D23-4D13-919F-03299574BA0C}" type="presOf" srcId="{1C8F8D4B-A8E5-40F2-BF48-9973669060F3}" destId="{648C786D-EF64-4490-9120-A930BC2DAD45}" srcOrd="0" destOrd="0" presId="urn:microsoft.com/office/officeart/2016/7/layout/HorizontalActionList"/>
    <dgm:cxn modelId="{59DF2B7D-3BC3-455D-ACA9-E841CD9857D6}" srcId="{3865127F-C500-4B9D-9B86-5F3E7A1A1A45}" destId="{1C8F8D4B-A8E5-40F2-BF48-9973669060F3}" srcOrd="0" destOrd="0" parTransId="{7D68C045-5A6B-48D4-AB6E-CC2651E24E7A}" sibTransId="{BADA0FAB-5D06-40D3-888B-C36981FEA6BF}"/>
    <dgm:cxn modelId="{7308E48E-7DA9-4481-AC09-5147CE2D42F8}" type="presOf" srcId="{B52FF328-2F44-4054-B952-C81274CA39F0}" destId="{9E0CB672-8BA0-4E67-8AA9-A221BCCF92F1}" srcOrd="0" destOrd="0" presId="urn:microsoft.com/office/officeart/2016/7/layout/HorizontalActionList"/>
    <dgm:cxn modelId="{FE63A393-122D-4D02-B854-A33755B4BA69}" type="presOf" srcId="{6672FBDC-754B-41E9-81D7-2AF784C00C1A}" destId="{6258ECFF-D990-4BAF-9D67-183DDB056CD0}" srcOrd="0" destOrd="0" presId="urn:microsoft.com/office/officeart/2016/7/layout/HorizontalActionList"/>
    <dgm:cxn modelId="{D0189DCD-2E2F-4E6D-B096-2DF3CB041945}" srcId="{B52FF328-2F44-4054-B952-C81274CA39F0}" destId="{6672FBDC-754B-41E9-81D7-2AF784C00C1A}" srcOrd="1" destOrd="0" parTransId="{1E739C7B-7411-41C1-821B-D0F32759A19B}" sibTransId="{270AF3BF-FA77-443B-A4F4-CD7EC3224DF2}"/>
    <dgm:cxn modelId="{C2BCF5D9-1C6B-4D24-A615-D15A63E956CB}" srcId="{B52FF328-2F44-4054-B952-C81274CA39F0}" destId="{3865127F-C500-4B9D-9B86-5F3E7A1A1A45}" srcOrd="0" destOrd="0" parTransId="{1FD5F8FD-FF81-4DDF-AF52-02BC0797E9BD}" sibTransId="{707D0C22-9AD3-4CED-A591-DDB5FC37CFAE}"/>
    <dgm:cxn modelId="{78E2CCFB-EC6C-4BFB-9A3B-E6EEF09C8474}" srcId="{6672FBDC-754B-41E9-81D7-2AF784C00C1A}" destId="{A919230D-F891-49B9-962F-D965E729E69C}" srcOrd="0" destOrd="0" parTransId="{B081A0C9-7011-486E-B818-5FB46D817E53}" sibTransId="{1194EF48-B160-42B2-A474-E6BAB4D696D8}"/>
    <dgm:cxn modelId="{0007B2ED-E22F-496B-BD42-4F167108F928}" type="presParOf" srcId="{9E0CB672-8BA0-4E67-8AA9-A221BCCF92F1}" destId="{7DEDB7C2-BF9B-448F-AEB7-932C3B625992}" srcOrd="0" destOrd="0" presId="urn:microsoft.com/office/officeart/2016/7/layout/HorizontalActionList"/>
    <dgm:cxn modelId="{F885A4F4-B3B3-4524-BC5E-95EC00453CDC}" type="presParOf" srcId="{7DEDB7C2-BF9B-448F-AEB7-932C3B625992}" destId="{53E4386F-46A2-43E1-BA8F-4ED805DE3E68}" srcOrd="0" destOrd="0" presId="urn:microsoft.com/office/officeart/2016/7/layout/HorizontalActionList"/>
    <dgm:cxn modelId="{DE5A4E22-8FDD-4534-BEB4-D644E8F3E87A}" type="presParOf" srcId="{7DEDB7C2-BF9B-448F-AEB7-932C3B625992}" destId="{648C786D-EF64-4490-9120-A930BC2DAD45}" srcOrd="1" destOrd="0" presId="urn:microsoft.com/office/officeart/2016/7/layout/HorizontalActionList"/>
    <dgm:cxn modelId="{6EC13B8A-C1BE-4E18-91F9-E99059279C90}" type="presParOf" srcId="{9E0CB672-8BA0-4E67-8AA9-A221BCCF92F1}" destId="{96415F90-52CE-4820-9564-AAB6FC0DBBA3}" srcOrd="1" destOrd="0" presId="urn:microsoft.com/office/officeart/2016/7/layout/HorizontalActionList"/>
    <dgm:cxn modelId="{7934870E-8A70-488B-8A6B-FB6FEC8B8267}" type="presParOf" srcId="{9E0CB672-8BA0-4E67-8AA9-A221BCCF92F1}" destId="{6470E44B-D03E-47AB-858B-928B9494D67C}" srcOrd="2" destOrd="0" presId="urn:microsoft.com/office/officeart/2016/7/layout/HorizontalActionList"/>
    <dgm:cxn modelId="{43B1D0C7-D259-47FF-9FA3-A7DAD3A46A9E}" type="presParOf" srcId="{6470E44B-D03E-47AB-858B-928B9494D67C}" destId="{6258ECFF-D990-4BAF-9D67-183DDB056CD0}" srcOrd="0" destOrd="0" presId="urn:microsoft.com/office/officeart/2016/7/layout/HorizontalActionList"/>
    <dgm:cxn modelId="{C8AC372E-3A18-4FA6-8EFF-EB8988B3F541}" type="presParOf" srcId="{6470E44B-D03E-47AB-858B-928B9494D67C}" destId="{8D356318-7268-4895-B8A8-6264D977DC85}" srcOrd="1" destOrd="0" presId="urn:microsoft.com/office/officeart/2016/7/layout/HorizontalAc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B2D4E0-F3B5-44A1-9F1F-A6493313DDE4}"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US"/>
        </a:p>
      </dgm:t>
    </dgm:pt>
    <dgm:pt modelId="{20093998-1872-4847-BA3E-1028F935A0B1}">
      <dgm:prSet/>
      <dgm:spPr>
        <a:xfrm>
          <a:off x="0" y="2701"/>
          <a:ext cx="5467349" cy="1842697"/>
        </a:xfrm>
        <a:prstGeom prst="rect">
          <a:avLst/>
        </a:prstGeom>
        <a:noFill/>
        <a:ln>
          <a:noFill/>
        </a:ln>
        <a:effectLst/>
      </dgm:spPr>
      <dgm:t>
        <a:bodyPr/>
        <a:lstStyle/>
        <a:p>
          <a:pPr>
            <a:buNone/>
          </a:pPr>
          <a:r>
            <a:rPr lang="en-US">
              <a:solidFill>
                <a:srgbClr val="000000">
                  <a:hueOff val="0"/>
                  <a:satOff val="0"/>
                  <a:lumOff val="0"/>
                  <a:alphaOff val="0"/>
                </a:srgbClr>
              </a:solidFill>
              <a:latin typeface="Arial"/>
              <a:ea typeface="+mn-ea"/>
              <a:cs typeface="+mn-cs"/>
            </a:rPr>
            <a:t>Body language</a:t>
          </a:r>
        </a:p>
      </dgm:t>
    </dgm:pt>
    <dgm:pt modelId="{F4F16818-C1EF-420A-89C8-01E84BE41870}" type="parTrans" cxnId="{D6B8601E-8EC9-4FF2-B7A4-57C180F61C16}">
      <dgm:prSet/>
      <dgm:spPr/>
      <dgm:t>
        <a:bodyPr/>
        <a:lstStyle/>
        <a:p>
          <a:endParaRPr lang="en-US"/>
        </a:p>
      </dgm:t>
    </dgm:pt>
    <dgm:pt modelId="{4A9A2B85-A8FC-462F-90B7-CB489EB26E0D}" type="sibTrans" cxnId="{D6B8601E-8EC9-4FF2-B7A4-57C180F61C16}">
      <dgm:prSet/>
      <dgm:spPr/>
      <dgm:t>
        <a:bodyPr/>
        <a:lstStyle/>
        <a:p>
          <a:endParaRPr lang="en-US"/>
        </a:p>
      </dgm:t>
    </dgm:pt>
    <dgm:pt modelId="{209A2621-8989-49AD-B308-5EE3D2382A9C}">
      <dgm:prSet/>
      <dgm:spPr>
        <a:xfrm>
          <a:off x="0" y="1845399"/>
          <a:ext cx="5467349" cy="1842697"/>
        </a:xfrm>
        <a:prstGeom prst="rect">
          <a:avLst/>
        </a:prstGeom>
        <a:noFill/>
        <a:ln>
          <a:noFill/>
        </a:ln>
        <a:effectLst/>
      </dgm:spPr>
      <dgm:t>
        <a:bodyPr/>
        <a:lstStyle/>
        <a:p>
          <a:pPr>
            <a:buNone/>
          </a:pPr>
          <a:r>
            <a:rPr lang="en-US">
              <a:solidFill>
                <a:srgbClr val="000000">
                  <a:hueOff val="0"/>
                  <a:satOff val="0"/>
                  <a:lumOff val="0"/>
                  <a:alphaOff val="0"/>
                </a:srgbClr>
              </a:solidFill>
              <a:latin typeface="Arial"/>
              <a:ea typeface="+mn-ea"/>
              <a:cs typeface="+mn-cs"/>
            </a:rPr>
            <a:t>Distractions</a:t>
          </a:r>
        </a:p>
      </dgm:t>
    </dgm:pt>
    <dgm:pt modelId="{B9646F62-BF36-4BA9-8EAC-FB6808A7916E}" type="parTrans" cxnId="{AA320A30-242E-4454-AC33-1546D26C8C25}">
      <dgm:prSet/>
      <dgm:spPr/>
      <dgm:t>
        <a:bodyPr/>
        <a:lstStyle/>
        <a:p>
          <a:endParaRPr lang="en-US"/>
        </a:p>
      </dgm:t>
    </dgm:pt>
    <dgm:pt modelId="{BCA4D9CF-4487-4D3D-9196-780D8344F5E7}" type="sibTrans" cxnId="{AA320A30-242E-4454-AC33-1546D26C8C25}">
      <dgm:prSet/>
      <dgm:spPr/>
      <dgm:t>
        <a:bodyPr/>
        <a:lstStyle/>
        <a:p>
          <a:endParaRPr lang="en-US"/>
        </a:p>
      </dgm:t>
    </dgm:pt>
    <dgm:pt modelId="{FA2D7551-A282-43FE-AD0A-514F38D0DDCC}">
      <dgm:prSet/>
      <dgm:spPr>
        <a:xfrm>
          <a:off x="0" y="3688096"/>
          <a:ext cx="5467349" cy="1842697"/>
        </a:xfrm>
        <a:prstGeom prst="rect">
          <a:avLst/>
        </a:prstGeom>
        <a:noFill/>
        <a:ln>
          <a:noFill/>
        </a:ln>
        <a:effectLst/>
      </dgm:spPr>
      <dgm:t>
        <a:bodyPr/>
        <a:lstStyle/>
        <a:p>
          <a:pPr>
            <a:buNone/>
          </a:pPr>
          <a:r>
            <a:rPr lang="en-US" dirty="0">
              <a:solidFill>
                <a:srgbClr val="000000">
                  <a:hueOff val="0"/>
                  <a:satOff val="0"/>
                  <a:lumOff val="0"/>
                  <a:alphaOff val="0"/>
                </a:srgbClr>
              </a:solidFill>
              <a:latin typeface="Arial"/>
              <a:ea typeface="+mn-ea"/>
              <a:cs typeface="+mn-cs"/>
            </a:rPr>
            <a:t>“We can talk about this, but do you have other worries as well?”</a:t>
          </a:r>
        </a:p>
      </dgm:t>
    </dgm:pt>
    <dgm:pt modelId="{891CA349-107D-4816-907B-7C5B089DB47F}" type="parTrans" cxnId="{4B1B007C-282A-4EAA-95F7-677A5A8778EA}">
      <dgm:prSet/>
      <dgm:spPr/>
      <dgm:t>
        <a:bodyPr/>
        <a:lstStyle/>
        <a:p>
          <a:endParaRPr lang="en-US"/>
        </a:p>
      </dgm:t>
    </dgm:pt>
    <dgm:pt modelId="{A3511D31-D792-4B8C-BA4E-13B51D953DD9}" type="sibTrans" cxnId="{4B1B007C-282A-4EAA-95F7-677A5A8778EA}">
      <dgm:prSet/>
      <dgm:spPr/>
      <dgm:t>
        <a:bodyPr/>
        <a:lstStyle/>
        <a:p>
          <a:endParaRPr lang="en-US"/>
        </a:p>
      </dgm:t>
    </dgm:pt>
    <dgm:pt modelId="{8AE842A8-D5E8-4E38-84FA-5F94B15CB7F1}" type="pres">
      <dgm:prSet presAssocID="{9DB2D4E0-F3B5-44A1-9F1F-A6493313DDE4}" presName="vert0" presStyleCnt="0">
        <dgm:presLayoutVars>
          <dgm:dir/>
          <dgm:animOne val="branch"/>
          <dgm:animLvl val="lvl"/>
        </dgm:presLayoutVars>
      </dgm:prSet>
      <dgm:spPr/>
    </dgm:pt>
    <dgm:pt modelId="{52CB11B1-A214-4E7A-A22B-9875A6A8055B}" type="pres">
      <dgm:prSet presAssocID="{20093998-1872-4847-BA3E-1028F935A0B1}" presName="thickLine" presStyleLbl="alignNode1" presStyleIdx="0" presStyleCnt="3"/>
      <dgm:spPr>
        <a:xfrm>
          <a:off x="0" y="2701"/>
          <a:ext cx="5467349" cy="0"/>
        </a:xfrm>
        <a:prstGeom prst="line">
          <a:avLst/>
        </a:prstGeom>
        <a:gradFill rotWithShape="0">
          <a:gsLst>
            <a:gs pos="0">
              <a:srgbClr val="4BACC6">
                <a:hueOff val="0"/>
                <a:satOff val="0"/>
                <a:lumOff val="0"/>
                <a:alphaOff val="0"/>
                <a:tint val="100000"/>
                <a:shade val="100000"/>
                <a:satMod val="130000"/>
              </a:srgbClr>
            </a:gs>
            <a:gs pos="100000">
              <a:srgbClr val="4BACC6">
                <a:hueOff val="0"/>
                <a:satOff val="0"/>
                <a:lumOff val="0"/>
                <a:alphaOff val="0"/>
                <a:tint val="50000"/>
                <a:shade val="100000"/>
                <a:satMod val="350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FF24CCE9-2E0A-4D2D-81B3-E84435451A1F}" type="pres">
      <dgm:prSet presAssocID="{20093998-1872-4847-BA3E-1028F935A0B1}" presName="horz1" presStyleCnt="0"/>
      <dgm:spPr/>
    </dgm:pt>
    <dgm:pt modelId="{A7D4AF5E-367E-49E9-A8A1-0BA12C25BC5E}" type="pres">
      <dgm:prSet presAssocID="{20093998-1872-4847-BA3E-1028F935A0B1}" presName="tx1" presStyleLbl="revTx" presStyleIdx="0" presStyleCnt="3"/>
      <dgm:spPr/>
    </dgm:pt>
    <dgm:pt modelId="{03166961-70C3-4953-880B-7A780733D180}" type="pres">
      <dgm:prSet presAssocID="{20093998-1872-4847-BA3E-1028F935A0B1}" presName="vert1" presStyleCnt="0"/>
      <dgm:spPr/>
    </dgm:pt>
    <dgm:pt modelId="{AFCBF9A0-1FAA-4ABF-BAE7-19C74E61E457}" type="pres">
      <dgm:prSet presAssocID="{209A2621-8989-49AD-B308-5EE3D2382A9C}" presName="thickLine" presStyleLbl="alignNode1" presStyleIdx="1" presStyleCnt="3"/>
      <dgm:spPr>
        <a:xfrm>
          <a:off x="0" y="1845399"/>
          <a:ext cx="5467349" cy="0"/>
        </a:xfrm>
        <a:prstGeom prst="line">
          <a:avLst/>
        </a:prstGeom>
        <a:gradFill rotWithShape="0">
          <a:gsLst>
            <a:gs pos="0">
              <a:srgbClr val="4BACC6">
                <a:hueOff val="-4966938"/>
                <a:satOff val="19906"/>
                <a:lumOff val="4314"/>
                <a:alphaOff val="0"/>
                <a:tint val="100000"/>
                <a:shade val="100000"/>
                <a:satMod val="130000"/>
              </a:srgbClr>
            </a:gs>
            <a:gs pos="100000">
              <a:srgbClr val="4BACC6">
                <a:hueOff val="-4966938"/>
                <a:satOff val="19906"/>
                <a:lumOff val="4314"/>
                <a:alphaOff val="0"/>
                <a:tint val="50000"/>
                <a:shade val="100000"/>
                <a:satMod val="350000"/>
              </a:srgbClr>
            </a:gs>
          </a:gsLst>
          <a:lin ang="16200000" scaled="0"/>
        </a:gradFill>
        <a:ln w="9525" cap="flat" cmpd="sng" algn="ctr">
          <a:solidFill>
            <a:srgbClr val="4BACC6">
              <a:hueOff val="-4966938"/>
              <a:satOff val="19906"/>
              <a:lumOff val="4314"/>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8FDDC74E-2E23-4C46-AC7C-FBB4CCEF4A42}" type="pres">
      <dgm:prSet presAssocID="{209A2621-8989-49AD-B308-5EE3D2382A9C}" presName="horz1" presStyleCnt="0"/>
      <dgm:spPr/>
    </dgm:pt>
    <dgm:pt modelId="{6EE0E8CC-D5DC-4362-81E5-C1DDCD729EA7}" type="pres">
      <dgm:prSet presAssocID="{209A2621-8989-49AD-B308-5EE3D2382A9C}" presName="tx1" presStyleLbl="revTx" presStyleIdx="1" presStyleCnt="3"/>
      <dgm:spPr/>
    </dgm:pt>
    <dgm:pt modelId="{E5CF366A-CDBF-4F4E-AFCC-382DC8A2266F}" type="pres">
      <dgm:prSet presAssocID="{209A2621-8989-49AD-B308-5EE3D2382A9C}" presName="vert1" presStyleCnt="0"/>
      <dgm:spPr/>
    </dgm:pt>
    <dgm:pt modelId="{15569EA3-9A89-4D07-AC61-7738B2CFFA5D}" type="pres">
      <dgm:prSet presAssocID="{FA2D7551-A282-43FE-AD0A-514F38D0DDCC}" presName="thickLine" presStyleLbl="alignNode1" presStyleIdx="2" presStyleCnt="3"/>
      <dgm:spPr>
        <a:xfrm>
          <a:off x="0" y="3688096"/>
          <a:ext cx="5467349" cy="0"/>
        </a:xfrm>
        <a:prstGeom prst="line">
          <a:avLst/>
        </a:prstGeom>
        <a:gradFill rotWithShape="0">
          <a:gsLst>
            <a:gs pos="0">
              <a:srgbClr val="4BACC6">
                <a:hueOff val="-9933876"/>
                <a:satOff val="39811"/>
                <a:lumOff val="8628"/>
                <a:alphaOff val="0"/>
                <a:tint val="100000"/>
                <a:shade val="100000"/>
                <a:satMod val="130000"/>
              </a:srgbClr>
            </a:gs>
            <a:gs pos="100000">
              <a:srgbClr val="4BACC6">
                <a:hueOff val="-9933876"/>
                <a:satOff val="39811"/>
                <a:lumOff val="8628"/>
                <a:alphaOff val="0"/>
                <a:tint val="50000"/>
                <a:shade val="100000"/>
                <a:satMod val="350000"/>
              </a:srgbClr>
            </a:gs>
          </a:gsLst>
          <a:lin ang="16200000" scaled="0"/>
        </a:gradFill>
        <a:ln w="9525" cap="flat" cmpd="sng" algn="ctr">
          <a:solidFill>
            <a:srgbClr val="4BACC6">
              <a:hueOff val="-9933876"/>
              <a:satOff val="39811"/>
              <a:lumOff val="8628"/>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425F4B4D-8F3E-4401-81DC-EB0715389F0B}" type="pres">
      <dgm:prSet presAssocID="{FA2D7551-A282-43FE-AD0A-514F38D0DDCC}" presName="horz1" presStyleCnt="0"/>
      <dgm:spPr/>
    </dgm:pt>
    <dgm:pt modelId="{0F4DCFF5-854E-4FDA-9CD3-B660ECAA08CA}" type="pres">
      <dgm:prSet presAssocID="{FA2D7551-A282-43FE-AD0A-514F38D0DDCC}" presName="tx1" presStyleLbl="revTx" presStyleIdx="2" presStyleCnt="3"/>
      <dgm:spPr/>
    </dgm:pt>
    <dgm:pt modelId="{5723C648-D0A4-406A-9288-D9BDA15C4305}" type="pres">
      <dgm:prSet presAssocID="{FA2D7551-A282-43FE-AD0A-514F38D0DDCC}" presName="vert1" presStyleCnt="0"/>
      <dgm:spPr/>
    </dgm:pt>
  </dgm:ptLst>
  <dgm:cxnLst>
    <dgm:cxn modelId="{D6B8601E-8EC9-4FF2-B7A4-57C180F61C16}" srcId="{9DB2D4E0-F3B5-44A1-9F1F-A6493313DDE4}" destId="{20093998-1872-4847-BA3E-1028F935A0B1}" srcOrd="0" destOrd="0" parTransId="{F4F16818-C1EF-420A-89C8-01E84BE41870}" sibTransId="{4A9A2B85-A8FC-462F-90B7-CB489EB26E0D}"/>
    <dgm:cxn modelId="{AA320A30-242E-4454-AC33-1546D26C8C25}" srcId="{9DB2D4E0-F3B5-44A1-9F1F-A6493313DDE4}" destId="{209A2621-8989-49AD-B308-5EE3D2382A9C}" srcOrd="1" destOrd="0" parTransId="{B9646F62-BF36-4BA9-8EAC-FB6808A7916E}" sibTransId="{BCA4D9CF-4487-4D3D-9196-780D8344F5E7}"/>
    <dgm:cxn modelId="{6FE15138-9257-4A83-968A-F302C3A66D1B}" type="presOf" srcId="{FA2D7551-A282-43FE-AD0A-514F38D0DDCC}" destId="{0F4DCFF5-854E-4FDA-9CD3-B660ECAA08CA}" srcOrd="0" destOrd="0" presId="urn:microsoft.com/office/officeart/2008/layout/LinedList"/>
    <dgm:cxn modelId="{5146063B-8BA8-450D-B576-18C58D2CE91E}" type="presOf" srcId="{9DB2D4E0-F3B5-44A1-9F1F-A6493313DDE4}" destId="{8AE842A8-D5E8-4E38-84FA-5F94B15CB7F1}" srcOrd="0" destOrd="0" presId="urn:microsoft.com/office/officeart/2008/layout/LinedList"/>
    <dgm:cxn modelId="{7786A266-56F0-49D3-BD87-2C78146C2FF5}" type="presOf" srcId="{20093998-1872-4847-BA3E-1028F935A0B1}" destId="{A7D4AF5E-367E-49E9-A8A1-0BA12C25BC5E}" srcOrd="0" destOrd="0" presId="urn:microsoft.com/office/officeart/2008/layout/LinedList"/>
    <dgm:cxn modelId="{4B1B007C-282A-4EAA-95F7-677A5A8778EA}" srcId="{9DB2D4E0-F3B5-44A1-9F1F-A6493313DDE4}" destId="{FA2D7551-A282-43FE-AD0A-514F38D0DDCC}" srcOrd="2" destOrd="0" parTransId="{891CA349-107D-4816-907B-7C5B089DB47F}" sibTransId="{A3511D31-D792-4B8C-BA4E-13B51D953DD9}"/>
    <dgm:cxn modelId="{8355C3B2-05ED-4BE5-888F-BFF96CCA295D}" type="presOf" srcId="{209A2621-8989-49AD-B308-5EE3D2382A9C}" destId="{6EE0E8CC-D5DC-4362-81E5-C1DDCD729EA7}" srcOrd="0" destOrd="0" presId="urn:microsoft.com/office/officeart/2008/layout/LinedList"/>
    <dgm:cxn modelId="{3A8E5566-5975-4D4C-939A-FB848A021348}" type="presParOf" srcId="{8AE842A8-D5E8-4E38-84FA-5F94B15CB7F1}" destId="{52CB11B1-A214-4E7A-A22B-9875A6A8055B}" srcOrd="0" destOrd="0" presId="urn:microsoft.com/office/officeart/2008/layout/LinedList"/>
    <dgm:cxn modelId="{1F60FDE7-DFA2-48BA-B1FA-D91BAEE329B8}" type="presParOf" srcId="{8AE842A8-D5E8-4E38-84FA-5F94B15CB7F1}" destId="{FF24CCE9-2E0A-4D2D-81B3-E84435451A1F}" srcOrd="1" destOrd="0" presId="urn:microsoft.com/office/officeart/2008/layout/LinedList"/>
    <dgm:cxn modelId="{2EF7FA2F-4F04-4584-BB24-0A3CDBA76A8F}" type="presParOf" srcId="{FF24CCE9-2E0A-4D2D-81B3-E84435451A1F}" destId="{A7D4AF5E-367E-49E9-A8A1-0BA12C25BC5E}" srcOrd="0" destOrd="0" presId="urn:microsoft.com/office/officeart/2008/layout/LinedList"/>
    <dgm:cxn modelId="{70620BF5-49E8-4A47-9485-5CF8EA10E7F0}" type="presParOf" srcId="{FF24CCE9-2E0A-4D2D-81B3-E84435451A1F}" destId="{03166961-70C3-4953-880B-7A780733D180}" srcOrd="1" destOrd="0" presId="urn:microsoft.com/office/officeart/2008/layout/LinedList"/>
    <dgm:cxn modelId="{AD418B0F-CE41-4B78-A3AF-55B0E0B15ADB}" type="presParOf" srcId="{8AE842A8-D5E8-4E38-84FA-5F94B15CB7F1}" destId="{AFCBF9A0-1FAA-4ABF-BAE7-19C74E61E457}" srcOrd="2" destOrd="0" presId="urn:microsoft.com/office/officeart/2008/layout/LinedList"/>
    <dgm:cxn modelId="{B98427B4-2FFD-4697-835A-FE72C66CE78E}" type="presParOf" srcId="{8AE842A8-D5E8-4E38-84FA-5F94B15CB7F1}" destId="{8FDDC74E-2E23-4C46-AC7C-FBB4CCEF4A42}" srcOrd="3" destOrd="0" presId="urn:microsoft.com/office/officeart/2008/layout/LinedList"/>
    <dgm:cxn modelId="{56269784-BD8F-46D0-85A7-A6EC3BCC1171}" type="presParOf" srcId="{8FDDC74E-2E23-4C46-AC7C-FBB4CCEF4A42}" destId="{6EE0E8CC-D5DC-4362-81E5-C1DDCD729EA7}" srcOrd="0" destOrd="0" presId="urn:microsoft.com/office/officeart/2008/layout/LinedList"/>
    <dgm:cxn modelId="{7ACDAD8C-F959-4CF7-A44A-CBAFA68F82EF}" type="presParOf" srcId="{8FDDC74E-2E23-4C46-AC7C-FBB4CCEF4A42}" destId="{E5CF366A-CDBF-4F4E-AFCC-382DC8A2266F}" srcOrd="1" destOrd="0" presId="urn:microsoft.com/office/officeart/2008/layout/LinedList"/>
    <dgm:cxn modelId="{233C38A4-1A45-4E5C-8A17-AA3463DBE3D8}" type="presParOf" srcId="{8AE842A8-D5E8-4E38-84FA-5F94B15CB7F1}" destId="{15569EA3-9A89-4D07-AC61-7738B2CFFA5D}" srcOrd="4" destOrd="0" presId="urn:microsoft.com/office/officeart/2008/layout/LinedList"/>
    <dgm:cxn modelId="{CBB2178F-4F1C-427D-A0AF-70F4D299C557}" type="presParOf" srcId="{8AE842A8-D5E8-4E38-84FA-5F94B15CB7F1}" destId="{425F4B4D-8F3E-4401-81DC-EB0715389F0B}" srcOrd="5" destOrd="0" presId="urn:microsoft.com/office/officeart/2008/layout/LinedList"/>
    <dgm:cxn modelId="{55971508-867B-41F3-9E41-81A66F54FF90}" type="presParOf" srcId="{425F4B4D-8F3E-4401-81DC-EB0715389F0B}" destId="{0F4DCFF5-854E-4FDA-9CD3-B660ECAA08CA}" srcOrd="0" destOrd="0" presId="urn:microsoft.com/office/officeart/2008/layout/LinedList"/>
    <dgm:cxn modelId="{53117D69-EBF8-4636-B28B-F5C0334D954F}" type="presParOf" srcId="{425F4B4D-8F3E-4401-81DC-EB0715389F0B}" destId="{5723C648-D0A4-406A-9288-D9BDA15C43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6AABBD-E728-442A-BC1E-FA20E39EC2F4}"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1A945769-0F12-4068-9ED2-848DB2DC994A}">
      <dgm:prSet/>
      <dgm:spPr>
        <a:xfrm>
          <a:off x="0" y="0"/>
          <a:ext cx="4939867" cy="946354"/>
        </a:xfrm>
        <a:prstGeom prst="rect">
          <a:avLst/>
        </a:prstGeom>
        <a:noFill/>
        <a:ln>
          <a:noFill/>
        </a:ln>
        <a:effectLst/>
      </dgm:spPr>
      <dgm:t>
        <a:bodyPr/>
        <a:lstStyle/>
        <a:p>
          <a:pPr>
            <a:buNone/>
          </a:pPr>
          <a:r>
            <a:rPr lang="en-US" b="0" i="0">
              <a:solidFill>
                <a:srgbClr val="000000">
                  <a:hueOff val="0"/>
                  <a:satOff val="0"/>
                  <a:lumOff val="0"/>
                  <a:alphaOff val="0"/>
                </a:srgbClr>
              </a:solidFill>
              <a:latin typeface="Arial"/>
              <a:ea typeface="+mn-ea"/>
              <a:cs typeface="+mn-cs"/>
            </a:rPr>
            <a:t>Spend time to understand misinformation</a:t>
          </a:r>
          <a:endParaRPr lang="en-US">
            <a:solidFill>
              <a:srgbClr val="000000">
                <a:hueOff val="0"/>
                <a:satOff val="0"/>
                <a:lumOff val="0"/>
                <a:alphaOff val="0"/>
              </a:srgbClr>
            </a:solidFill>
            <a:latin typeface="Arial"/>
            <a:ea typeface="+mn-ea"/>
            <a:cs typeface="+mn-cs"/>
          </a:endParaRPr>
        </a:p>
      </dgm:t>
    </dgm:pt>
    <dgm:pt modelId="{3493D2DF-FC72-40EA-89F5-2D3521297076}" type="parTrans" cxnId="{5CFDFE31-AF95-4025-B2B7-404D724CD70D}">
      <dgm:prSet/>
      <dgm:spPr/>
      <dgm:t>
        <a:bodyPr/>
        <a:lstStyle/>
        <a:p>
          <a:endParaRPr lang="en-US"/>
        </a:p>
      </dgm:t>
    </dgm:pt>
    <dgm:pt modelId="{7851853C-71C8-4F53-896E-46E8B0414CA9}" type="sibTrans" cxnId="{5CFDFE31-AF95-4025-B2B7-404D724CD70D}">
      <dgm:prSet/>
      <dgm:spPr/>
      <dgm:t>
        <a:bodyPr/>
        <a:lstStyle/>
        <a:p>
          <a:endParaRPr lang="en-US"/>
        </a:p>
      </dgm:t>
    </dgm:pt>
    <dgm:pt modelId="{30A81510-7990-4D81-B02E-FBA6200BC410}">
      <dgm:prSet/>
      <dgm:spPr>
        <a:xfrm>
          <a:off x="0" y="946354"/>
          <a:ext cx="4939867" cy="946354"/>
        </a:xfrm>
        <a:prstGeom prst="rect">
          <a:avLst/>
        </a:prstGeom>
        <a:noFill/>
        <a:ln>
          <a:noFill/>
        </a:ln>
        <a:effectLst/>
      </dgm:spPr>
      <dgm:t>
        <a:bodyPr/>
        <a:lstStyle/>
        <a:p>
          <a:pPr>
            <a:buNone/>
          </a:pPr>
          <a:r>
            <a:rPr lang="en-US" b="0" i="0">
              <a:solidFill>
                <a:srgbClr val="000000">
                  <a:hueOff val="0"/>
                  <a:satOff val="0"/>
                  <a:lumOff val="0"/>
                  <a:alphaOff val="0"/>
                </a:srgbClr>
              </a:solidFill>
              <a:latin typeface="Arial"/>
              <a:ea typeface="+mn-ea"/>
              <a:cs typeface="+mn-cs"/>
            </a:rPr>
            <a:t>Ask what they already learned about topic</a:t>
          </a:r>
          <a:endParaRPr lang="en-US">
            <a:solidFill>
              <a:srgbClr val="000000">
                <a:hueOff val="0"/>
                <a:satOff val="0"/>
                <a:lumOff val="0"/>
                <a:alphaOff val="0"/>
              </a:srgbClr>
            </a:solidFill>
            <a:latin typeface="Arial"/>
            <a:ea typeface="+mn-ea"/>
            <a:cs typeface="+mn-cs"/>
          </a:endParaRPr>
        </a:p>
      </dgm:t>
    </dgm:pt>
    <dgm:pt modelId="{F18EEB7A-3616-43D0-9987-92ED41756920}" type="parTrans" cxnId="{F3A2DC5F-7AF6-4461-B84B-8CE2F7C51BA9}">
      <dgm:prSet/>
      <dgm:spPr/>
      <dgm:t>
        <a:bodyPr/>
        <a:lstStyle/>
        <a:p>
          <a:endParaRPr lang="en-US"/>
        </a:p>
      </dgm:t>
    </dgm:pt>
    <dgm:pt modelId="{A9B6C446-52DF-43B0-B735-090C3544254F}" type="sibTrans" cxnId="{F3A2DC5F-7AF6-4461-B84B-8CE2F7C51BA9}">
      <dgm:prSet/>
      <dgm:spPr/>
      <dgm:t>
        <a:bodyPr/>
        <a:lstStyle/>
        <a:p>
          <a:endParaRPr lang="en-US"/>
        </a:p>
      </dgm:t>
    </dgm:pt>
    <dgm:pt modelId="{9F5026E7-5D35-4ED5-AA5E-980DDCB28FCF}">
      <dgm:prSet/>
      <dgm:spPr>
        <a:xfrm>
          <a:off x="0" y="1892709"/>
          <a:ext cx="4939867" cy="946354"/>
        </a:xfrm>
        <a:prstGeom prst="rect">
          <a:avLst/>
        </a:prstGeom>
        <a:noFill/>
        <a:ln>
          <a:noFill/>
        </a:ln>
        <a:effectLst/>
      </dgm:spPr>
      <dgm:t>
        <a:bodyPr/>
        <a:lstStyle/>
        <a:p>
          <a:pPr>
            <a:buNone/>
          </a:pPr>
          <a:r>
            <a:rPr lang="en-US" b="0" i="0">
              <a:solidFill>
                <a:srgbClr val="000000">
                  <a:hueOff val="0"/>
                  <a:satOff val="0"/>
                  <a:lumOff val="0"/>
                  <a:alphaOff val="0"/>
                </a:srgbClr>
              </a:solidFill>
              <a:latin typeface="Arial"/>
              <a:ea typeface="+mn-ea"/>
              <a:cs typeface="+mn-cs"/>
            </a:rPr>
            <a:t>Invite conversations about potential misinformation</a:t>
          </a:r>
          <a:endParaRPr lang="en-US">
            <a:solidFill>
              <a:srgbClr val="000000">
                <a:hueOff val="0"/>
                <a:satOff val="0"/>
                <a:lumOff val="0"/>
                <a:alphaOff val="0"/>
              </a:srgbClr>
            </a:solidFill>
            <a:latin typeface="Arial"/>
            <a:ea typeface="+mn-ea"/>
            <a:cs typeface="+mn-cs"/>
          </a:endParaRPr>
        </a:p>
      </dgm:t>
    </dgm:pt>
    <dgm:pt modelId="{A0E99795-53AA-43C2-A963-D292E7A83DB6}" type="parTrans" cxnId="{1840A23F-0BB8-4300-8A87-28EA8FB935EE}">
      <dgm:prSet/>
      <dgm:spPr/>
      <dgm:t>
        <a:bodyPr/>
        <a:lstStyle/>
        <a:p>
          <a:endParaRPr lang="en-US"/>
        </a:p>
      </dgm:t>
    </dgm:pt>
    <dgm:pt modelId="{BB4320E5-D249-44D6-9E4B-E02EC50CFD47}" type="sibTrans" cxnId="{1840A23F-0BB8-4300-8A87-28EA8FB935EE}">
      <dgm:prSet/>
      <dgm:spPr/>
      <dgm:t>
        <a:bodyPr/>
        <a:lstStyle/>
        <a:p>
          <a:endParaRPr lang="en-US"/>
        </a:p>
      </dgm:t>
    </dgm:pt>
    <dgm:pt modelId="{3E24E9E4-2866-486D-829C-BCE547CC07CF}">
      <dgm:prSet/>
      <dgm:spPr>
        <a:xfrm>
          <a:off x="0" y="2839064"/>
          <a:ext cx="4939867" cy="946354"/>
        </a:xfrm>
        <a:prstGeom prst="rect">
          <a:avLst/>
        </a:prstGeom>
        <a:noFill/>
        <a:ln>
          <a:noFill/>
        </a:ln>
        <a:effectLst/>
      </dgm:spPr>
      <dgm:t>
        <a:bodyPr/>
        <a:lstStyle/>
        <a:p>
          <a:pPr>
            <a:buNone/>
          </a:pPr>
          <a:endParaRPr lang="en-US" b="0" i="0">
            <a:solidFill>
              <a:srgbClr val="000000">
                <a:hueOff val="0"/>
                <a:satOff val="0"/>
                <a:lumOff val="0"/>
                <a:alphaOff val="0"/>
              </a:srgbClr>
            </a:solidFill>
            <a:latin typeface="Arial"/>
            <a:ea typeface="+mn-ea"/>
            <a:cs typeface="+mn-cs"/>
          </a:endParaRPr>
        </a:p>
        <a:p>
          <a:pPr>
            <a:buNone/>
          </a:pPr>
          <a:r>
            <a:rPr lang="en-US" b="0" i="0">
              <a:solidFill>
                <a:srgbClr val="000000">
                  <a:hueOff val="0"/>
                  <a:satOff val="0"/>
                  <a:lumOff val="0"/>
                  <a:alphaOff val="0"/>
                </a:srgbClr>
              </a:solidFill>
              <a:latin typeface="Arial"/>
              <a:ea typeface="+mn-ea"/>
              <a:cs typeface="+mn-cs"/>
            </a:rPr>
            <a:t>“What have you already heard about ----------------------------?”</a:t>
          </a:r>
          <a:endParaRPr lang="en-US" dirty="0">
            <a:solidFill>
              <a:srgbClr val="000000">
                <a:hueOff val="0"/>
                <a:satOff val="0"/>
                <a:lumOff val="0"/>
                <a:alphaOff val="0"/>
              </a:srgbClr>
            </a:solidFill>
            <a:latin typeface="Arial"/>
            <a:ea typeface="+mn-ea"/>
            <a:cs typeface="+mn-cs"/>
          </a:endParaRPr>
        </a:p>
      </dgm:t>
    </dgm:pt>
    <dgm:pt modelId="{927BC037-6E9B-487E-A9AE-94DA4C931641}" type="parTrans" cxnId="{23F65069-0D99-4104-A409-5D81AF81276C}">
      <dgm:prSet/>
      <dgm:spPr/>
      <dgm:t>
        <a:bodyPr/>
        <a:lstStyle/>
        <a:p>
          <a:endParaRPr lang="en-US"/>
        </a:p>
      </dgm:t>
    </dgm:pt>
    <dgm:pt modelId="{CF2F563E-5B6A-4270-9D5A-BB4E860D89AD}" type="sibTrans" cxnId="{23F65069-0D99-4104-A409-5D81AF81276C}">
      <dgm:prSet/>
      <dgm:spPr/>
      <dgm:t>
        <a:bodyPr/>
        <a:lstStyle/>
        <a:p>
          <a:endParaRPr lang="en-US"/>
        </a:p>
      </dgm:t>
    </dgm:pt>
    <dgm:pt modelId="{BD7C695C-9EC8-4095-AA3E-DEADE083AC3F}" type="pres">
      <dgm:prSet presAssocID="{BE6AABBD-E728-442A-BC1E-FA20E39EC2F4}" presName="vert0" presStyleCnt="0">
        <dgm:presLayoutVars>
          <dgm:dir/>
          <dgm:animOne val="branch"/>
          <dgm:animLvl val="lvl"/>
        </dgm:presLayoutVars>
      </dgm:prSet>
      <dgm:spPr/>
    </dgm:pt>
    <dgm:pt modelId="{0884A5B3-9DF7-428C-B59C-1987FC9A91B3}" type="pres">
      <dgm:prSet presAssocID="{1A945769-0F12-4068-9ED2-848DB2DC994A}" presName="thickLine" presStyleLbl="alignNode1" presStyleIdx="0" presStyleCnt="4"/>
      <dgm:spPr>
        <a:xfrm>
          <a:off x="0" y="0"/>
          <a:ext cx="4939867"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pt>
    <dgm:pt modelId="{B954A9F0-8CDE-4E27-A766-89ED75B17F02}" type="pres">
      <dgm:prSet presAssocID="{1A945769-0F12-4068-9ED2-848DB2DC994A}" presName="horz1" presStyleCnt="0"/>
      <dgm:spPr/>
    </dgm:pt>
    <dgm:pt modelId="{D7D169B1-1C24-4E97-9947-3DC773FADD0E}" type="pres">
      <dgm:prSet presAssocID="{1A945769-0F12-4068-9ED2-848DB2DC994A}" presName="tx1" presStyleLbl="revTx" presStyleIdx="0" presStyleCnt="4"/>
      <dgm:spPr/>
    </dgm:pt>
    <dgm:pt modelId="{16A6A6CB-0654-4F83-93E5-96BCE4A1AC5E}" type="pres">
      <dgm:prSet presAssocID="{1A945769-0F12-4068-9ED2-848DB2DC994A}" presName="vert1" presStyleCnt="0"/>
      <dgm:spPr/>
    </dgm:pt>
    <dgm:pt modelId="{C99F2649-A130-42EB-88DB-ABD61EB3358D}" type="pres">
      <dgm:prSet presAssocID="{30A81510-7990-4D81-B02E-FBA6200BC410}" presName="thickLine" presStyleLbl="alignNode1" presStyleIdx="1" presStyleCnt="4"/>
      <dgm:spPr>
        <a:xfrm>
          <a:off x="0" y="946354"/>
          <a:ext cx="4939867"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pt>
    <dgm:pt modelId="{64E6634B-931C-479C-9C8B-A7EA96EE34F2}" type="pres">
      <dgm:prSet presAssocID="{30A81510-7990-4D81-B02E-FBA6200BC410}" presName="horz1" presStyleCnt="0"/>
      <dgm:spPr/>
    </dgm:pt>
    <dgm:pt modelId="{769D4626-F05E-4B18-B851-716D9494C571}" type="pres">
      <dgm:prSet presAssocID="{30A81510-7990-4D81-B02E-FBA6200BC410}" presName="tx1" presStyleLbl="revTx" presStyleIdx="1" presStyleCnt="4"/>
      <dgm:spPr/>
    </dgm:pt>
    <dgm:pt modelId="{A3BC55DC-F3EF-448D-90B8-7C5FD6C7DD76}" type="pres">
      <dgm:prSet presAssocID="{30A81510-7990-4D81-B02E-FBA6200BC410}" presName="vert1" presStyleCnt="0"/>
      <dgm:spPr/>
    </dgm:pt>
    <dgm:pt modelId="{870B5A1B-4DD7-48BB-9E0D-BA323837918D}" type="pres">
      <dgm:prSet presAssocID="{9F5026E7-5D35-4ED5-AA5E-980DDCB28FCF}" presName="thickLine" presStyleLbl="alignNode1" presStyleIdx="2" presStyleCnt="4"/>
      <dgm:spPr>
        <a:xfrm>
          <a:off x="0" y="1892709"/>
          <a:ext cx="4939867"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pt>
    <dgm:pt modelId="{0FB6C69F-D16E-440A-851D-B5CD2EF533E2}" type="pres">
      <dgm:prSet presAssocID="{9F5026E7-5D35-4ED5-AA5E-980DDCB28FCF}" presName="horz1" presStyleCnt="0"/>
      <dgm:spPr/>
    </dgm:pt>
    <dgm:pt modelId="{01887810-608A-49CB-9792-82355AB0FEA6}" type="pres">
      <dgm:prSet presAssocID="{9F5026E7-5D35-4ED5-AA5E-980DDCB28FCF}" presName="tx1" presStyleLbl="revTx" presStyleIdx="2" presStyleCnt="4"/>
      <dgm:spPr/>
    </dgm:pt>
    <dgm:pt modelId="{E66D6BAD-C305-4E8E-B46E-F73DFEB74FA2}" type="pres">
      <dgm:prSet presAssocID="{9F5026E7-5D35-4ED5-AA5E-980DDCB28FCF}" presName="vert1" presStyleCnt="0"/>
      <dgm:spPr/>
    </dgm:pt>
    <dgm:pt modelId="{AA3D24E7-F373-4C0E-9012-4A1C22BB4641}" type="pres">
      <dgm:prSet presAssocID="{3E24E9E4-2866-486D-829C-BCE547CC07CF}" presName="thickLine" presStyleLbl="alignNode1" presStyleIdx="3" presStyleCnt="4"/>
      <dgm:spPr>
        <a:xfrm>
          <a:off x="0" y="2839064"/>
          <a:ext cx="4939867"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gm:spPr>
    </dgm:pt>
    <dgm:pt modelId="{1AF07DF7-9B01-4433-AB7F-9EC6549A254A}" type="pres">
      <dgm:prSet presAssocID="{3E24E9E4-2866-486D-829C-BCE547CC07CF}" presName="horz1" presStyleCnt="0"/>
      <dgm:spPr/>
    </dgm:pt>
    <dgm:pt modelId="{3DA15E55-3CA3-4C95-9317-CE349FCFA46F}" type="pres">
      <dgm:prSet presAssocID="{3E24E9E4-2866-486D-829C-BCE547CC07CF}" presName="tx1" presStyleLbl="revTx" presStyleIdx="3" presStyleCnt="4"/>
      <dgm:spPr/>
    </dgm:pt>
    <dgm:pt modelId="{D8DC9541-68A8-42C7-BC4C-FB45F810EF4D}" type="pres">
      <dgm:prSet presAssocID="{3E24E9E4-2866-486D-829C-BCE547CC07CF}" presName="vert1" presStyleCnt="0"/>
      <dgm:spPr/>
    </dgm:pt>
  </dgm:ptLst>
  <dgm:cxnLst>
    <dgm:cxn modelId="{5CFDFE31-AF95-4025-B2B7-404D724CD70D}" srcId="{BE6AABBD-E728-442A-BC1E-FA20E39EC2F4}" destId="{1A945769-0F12-4068-9ED2-848DB2DC994A}" srcOrd="0" destOrd="0" parTransId="{3493D2DF-FC72-40EA-89F5-2D3521297076}" sibTransId="{7851853C-71C8-4F53-896E-46E8B0414CA9}"/>
    <dgm:cxn modelId="{1840A23F-0BB8-4300-8A87-28EA8FB935EE}" srcId="{BE6AABBD-E728-442A-BC1E-FA20E39EC2F4}" destId="{9F5026E7-5D35-4ED5-AA5E-980DDCB28FCF}" srcOrd="2" destOrd="0" parTransId="{A0E99795-53AA-43C2-A963-D292E7A83DB6}" sibTransId="{BB4320E5-D249-44D6-9E4B-E02EC50CFD47}"/>
    <dgm:cxn modelId="{F3A2DC5F-7AF6-4461-B84B-8CE2F7C51BA9}" srcId="{BE6AABBD-E728-442A-BC1E-FA20E39EC2F4}" destId="{30A81510-7990-4D81-B02E-FBA6200BC410}" srcOrd="1" destOrd="0" parTransId="{F18EEB7A-3616-43D0-9987-92ED41756920}" sibTransId="{A9B6C446-52DF-43B0-B735-090C3544254F}"/>
    <dgm:cxn modelId="{E50F3E42-D673-4F4A-9962-F14DC31FAB2F}" type="presOf" srcId="{30A81510-7990-4D81-B02E-FBA6200BC410}" destId="{769D4626-F05E-4B18-B851-716D9494C571}" srcOrd="0" destOrd="0" presId="urn:microsoft.com/office/officeart/2008/layout/LinedList"/>
    <dgm:cxn modelId="{23F65069-0D99-4104-A409-5D81AF81276C}" srcId="{BE6AABBD-E728-442A-BC1E-FA20E39EC2F4}" destId="{3E24E9E4-2866-486D-829C-BCE547CC07CF}" srcOrd="3" destOrd="0" parTransId="{927BC037-6E9B-487E-A9AE-94DA4C931641}" sibTransId="{CF2F563E-5B6A-4270-9D5A-BB4E860D89AD}"/>
    <dgm:cxn modelId="{FC3D984C-E645-4BAC-851A-2A1CDE8233F8}" type="presOf" srcId="{3E24E9E4-2866-486D-829C-BCE547CC07CF}" destId="{3DA15E55-3CA3-4C95-9317-CE349FCFA46F}" srcOrd="0" destOrd="0" presId="urn:microsoft.com/office/officeart/2008/layout/LinedList"/>
    <dgm:cxn modelId="{673ACC87-909E-4E6D-99E3-CD477DB5EA95}" type="presOf" srcId="{9F5026E7-5D35-4ED5-AA5E-980DDCB28FCF}" destId="{01887810-608A-49CB-9792-82355AB0FEA6}" srcOrd="0" destOrd="0" presId="urn:microsoft.com/office/officeart/2008/layout/LinedList"/>
    <dgm:cxn modelId="{AD74F4B5-1E5A-4CD3-BB06-0BEE9ADA8449}" type="presOf" srcId="{BE6AABBD-E728-442A-BC1E-FA20E39EC2F4}" destId="{BD7C695C-9EC8-4095-AA3E-DEADE083AC3F}" srcOrd="0" destOrd="0" presId="urn:microsoft.com/office/officeart/2008/layout/LinedList"/>
    <dgm:cxn modelId="{B65E7DE8-649F-41DB-AB72-4E5E231BA59D}" type="presOf" srcId="{1A945769-0F12-4068-9ED2-848DB2DC994A}" destId="{D7D169B1-1C24-4E97-9947-3DC773FADD0E}" srcOrd="0" destOrd="0" presId="urn:microsoft.com/office/officeart/2008/layout/LinedList"/>
    <dgm:cxn modelId="{D1E731F5-E7B6-4DBD-A199-580BA3E76DC8}" type="presParOf" srcId="{BD7C695C-9EC8-4095-AA3E-DEADE083AC3F}" destId="{0884A5B3-9DF7-428C-B59C-1987FC9A91B3}" srcOrd="0" destOrd="0" presId="urn:microsoft.com/office/officeart/2008/layout/LinedList"/>
    <dgm:cxn modelId="{1B9E4268-4E9D-4398-9641-1DB6B9EBAA80}" type="presParOf" srcId="{BD7C695C-9EC8-4095-AA3E-DEADE083AC3F}" destId="{B954A9F0-8CDE-4E27-A766-89ED75B17F02}" srcOrd="1" destOrd="0" presId="urn:microsoft.com/office/officeart/2008/layout/LinedList"/>
    <dgm:cxn modelId="{01315971-B101-4AFF-92FC-7AF171DAB71C}" type="presParOf" srcId="{B954A9F0-8CDE-4E27-A766-89ED75B17F02}" destId="{D7D169B1-1C24-4E97-9947-3DC773FADD0E}" srcOrd="0" destOrd="0" presId="urn:microsoft.com/office/officeart/2008/layout/LinedList"/>
    <dgm:cxn modelId="{3CB2CDFB-1A17-497C-B003-53F1F02F596F}" type="presParOf" srcId="{B954A9F0-8CDE-4E27-A766-89ED75B17F02}" destId="{16A6A6CB-0654-4F83-93E5-96BCE4A1AC5E}" srcOrd="1" destOrd="0" presId="urn:microsoft.com/office/officeart/2008/layout/LinedList"/>
    <dgm:cxn modelId="{11D70828-3048-40DA-A934-BDF3C7848233}" type="presParOf" srcId="{BD7C695C-9EC8-4095-AA3E-DEADE083AC3F}" destId="{C99F2649-A130-42EB-88DB-ABD61EB3358D}" srcOrd="2" destOrd="0" presId="urn:microsoft.com/office/officeart/2008/layout/LinedList"/>
    <dgm:cxn modelId="{C3CF26A1-5009-465E-970E-4BF587C89A5A}" type="presParOf" srcId="{BD7C695C-9EC8-4095-AA3E-DEADE083AC3F}" destId="{64E6634B-931C-479C-9C8B-A7EA96EE34F2}" srcOrd="3" destOrd="0" presId="urn:microsoft.com/office/officeart/2008/layout/LinedList"/>
    <dgm:cxn modelId="{6BB9EA2D-321B-48B6-871F-258577AC40EA}" type="presParOf" srcId="{64E6634B-931C-479C-9C8B-A7EA96EE34F2}" destId="{769D4626-F05E-4B18-B851-716D9494C571}" srcOrd="0" destOrd="0" presId="urn:microsoft.com/office/officeart/2008/layout/LinedList"/>
    <dgm:cxn modelId="{214E74B9-643F-44D7-9CF9-9F9D3D54B308}" type="presParOf" srcId="{64E6634B-931C-479C-9C8B-A7EA96EE34F2}" destId="{A3BC55DC-F3EF-448D-90B8-7C5FD6C7DD76}" srcOrd="1" destOrd="0" presId="urn:microsoft.com/office/officeart/2008/layout/LinedList"/>
    <dgm:cxn modelId="{30094181-57CA-4C0E-87A0-C1FAC8C836A8}" type="presParOf" srcId="{BD7C695C-9EC8-4095-AA3E-DEADE083AC3F}" destId="{870B5A1B-4DD7-48BB-9E0D-BA323837918D}" srcOrd="4" destOrd="0" presId="urn:microsoft.com/office/officeart/2008/layout/LinedList"/>
    <dgm:cxn modelId="{2697CDEC-BC01-4DDF-B7FF-DE64CF595882}" type="presParOf" srcId="{BD7C695C-9EC8-4095-AA3E-DEADE083AC3F}" destId="{0FB6C69F-D16E-440A-851D-B5CD2EF533E2}" srcOrd="5" destOrd="0" presId="urn:microsoft.com/office/officeart/2008/layout/LinedList"/>
    <dgm:cxn modelId="{E5659C33-B2C3-4E01-9F43-25729B4B52B9}" type="presParOf" srcId="{0FB6C69F-D16E-440A-851D-B5CD2EF533E2}" destId="{01887810-608A-49CB-9792-82355AB0FEA6}" srcOrd="0" destOrd="0" presId="urn:microsoft.com/office/officeart/2008/layout/LinedList"/>
    <dgm:cxn modelId="{199A1D75-E7D0-4902-88E4-F796D6FA8D20}" type="presParOf" srcId="{0FB6C69F-D16E-440A-851D-B5CD2EF533E2}" destId="{E66D6BAD-C305-4E8E-B46E-F73DFEB74FA2}" srcOrd="1" destOrd="0" presId="urn:microsoft.com/office/officeart/2008/layout/LinedList"/>
    <dgm:cxn modelId="{25BEE177-CF94-4FC4-9E1F-C867CE08E803}" type="presParOf" srcId="{BD7C695C-9EC8-4095-AA3E-DEADE083AC3F}" destId="{AA3D24E7-F373-4C0E-9012-4A1C22BB4641}" srcOrd="6" destOrd="0" presId="urn:microsoft.com/office/officeart/2008/layout/LinedList"/>
    <dgm:cxn modelId="{F547309C-9EFC-408E-B5D0-C404972C71E9}" type="presParOf" srcId="{BD7C695C-9EC8-4095-AA3E-DEADE083AC3F}" destId="{1AF07DF7-9B01-4433-AB7F-9EC6549A254A}" srcOrd="7" destOrd="0" presId="urn:microsoft.com/office/officeart/2008/layout/LinedList"/>
    <dgm:cxn modelId="{41BB5EFC-432D-418D-802D-FAE9C64B9CD0}" type="presParOf" srcId="{1AF07DF7-9B01-4433-AB7F-9EC6549A254A}" destId="{3DA15E55-3CA3-4C95-9317-CE349FCFA46F}" srcOrd="0" destOrd="0" presId="urn:microsoft.com/office/officeart/2008/layout/LinedList"/>
    <dgm:cxn modelId="{F6098397-71BD-479E-92F0-F8DEF8F37486}" type="presParOf" srcId="{1AF07DF7-9B01-4433-AB7F-9EC6549A254A}" destId="{D8DC9541-68A8-42C7-BC4C-FB45F810EF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6AABBD-E728-442A-BC1E-FA20E39EC2F4}"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1A945769-0F12-4068-9ED2-848DB2DC994A}">
      <dgm:prSet/>
      <dgm:spPr>
        <a:xfrm>
          <a:off x="1147" y="1014500"/>
          <a:ext cx="2450696" cy="1470417"/>
        </a:xfrm>
        <a:prstGeom prst="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b="0" i="0" dirty="0">
              <a:solidFill>
                <a:srgbClr val="FFFFFF"/>
              </a:solidFill>
              <a:latin typeface="Arial"/>
              <a:ea typeface="+mn-ea"/>
              <a:cs typeface="+mn-cs"/>
            </a:rPr>
            <a:t>Assess readiness to receive facts</a:t>
          </a:r>
          <a:endParaRPr lang="en-US" dirty="0">
            <a:solidFill>
              <a:srgbClr val="FFFFFF"/>
            </a:solidFill>
            <a:latin typeface="Arial"/>
            <a:ea typeface="+mn-ea"/>
            <a:cs typeface="+mn-cs"/>
          </a:endParaRPr>
        </a:p>
      </dgm:t>
    </dgm:pt>
    <dgm:pt modelId="{3493D2DF-FC72-40EA-89F5-2D3521297076}" type="parTrans" cxnId="{5CFDFE31-AF95-4025-B2B7-404D724CD70D}">
      <dgm:prSet/>
      <dgm:spPr/>
      <dgm:t>
        <a:bodyPr/>
        <a:lstStyle/>
        <a:p>
          <a:endParaRPr lang="en-US"/>
        </a:p>
      </dgm:t>
    </dgm:pt>
    <dgm:pt modelId="{7851853C-71C8-4F53-896E-46E8B0414CA9}" type="sibTrans" cxnId="{5CFDFE31-AF95-4025-B2B7-404D724CD70D}">
      <dgm:prSet/>
      <dgm:spPr>
        <a:xfrm>
          <a:off x="2450044" y="1703988"/>
          <a:ext cx="533060" cy="91440"/>
        </a:xfrm>
        <a:custGeom>
          <a:avLst/>
          <a:gdLst/>
          <a:ahLst/>
          <a:cxnLst/>
          <a:rect l="0" t="0" r="0" b="0"/>
          <a:pathLst>
            <a:path>
              <a:moveTo>
                <a:pt x="0" y="45720"/>
              </a:moveTo>
              <a:lnTo>
                <a:pt x="533060" y="45720"/>
              </a:lnTo>
            </a:path>
          </a:pathLst>
        </a:custGeom>
        <a:noFill/>
        <a:ln w="9525" cap="flat" cmpd="sng" algn="ctr">
          <a:solidFill>
            <a:srgbClr val="4F81BD">
              <a:hueOff val="0"/>
              <a:satOff val="0"/>
              <a:lumOff val="0"/>
              <a:alphaOff val="0"/>
            </a:srgbClr>
          </a:solidFill>
          <a:prstDash val="solid"/>
          <a:tailEnd type="arrow"/>
        </a:ln>
        <a:effectLst/>
      </dgm:spPr>
      <dgm:t>
        <a:bodyPr/>
        <a:lstStyle/>
        <a:p>
          <a:pPr>
            <a:buNone/>
          </a:pPr>
          <a:endParaRPr lang="en-US">
            <a:solidFill>
              <a:srgbClr val="000000">
                <a:hueOff val="0"/>
                <a:satOff val="0"/>
                <a:lumOff val="0"/>
                <a:alphaOff val="0"/>
              </a:srgbClr>
            </a:solidFill>
            <a:latin typeface="Arial"/>
            <a:ea typeface="+mn-ea"/>
            <a:cs typeface="+mn-cs"/>
          </a:endParaRPr>
        </a:p>
      </dgm:t>
    </dgm:pt>
    <dgm:pt modelId="{30A81510-7990-4D81-B02E-FBA6200BC410}">
      <dgm:prSet/>
      <dgm:spPr>
        <a:xfrm>
          <a:off x="3015504" y="1014500"/>
          <a:ext cx="2450696" cy="1470417"/>
        </a:xfrm>
        <a:prstGeom prst="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b="0" i="0" dirty="0">
              <a:solidFill>
                <a:srgbClr val="FFFFFF"/>
              </a:solidFill>
              <a:latin typeface="Arial"/>
              <a:ea typeface="+mn-ea"/>
              <a:cs typeface="+mn-cs"/>
            </a:rPr>
            <a:t>Ask permission before giving facts</a:t>
          </a:r>
          <a:endParaRPr lang="en-US" dirty="0">
            <a:solidFill>
              <a:srgbClr val="FFFFFF"/>
            </a:solidFill>
            <a:latin typeface="Arial"/>
            <a:ea typeface="+mn-ea"/>
            <a:cs typeface="+mn-cs"/>
          </a:endParaRPr>
        </a:p>
      </dgm:t>
    </dgm:pt>
    <dgm:pt modelId="{F18EEB7A-3616-43D0-9987-92ED41756920}" type="parTrans" cxnId="{F3A2DC5F-7AF6-4461-B84B-8CE2F7C51BA9}">
      <dgm:prSet/>
      <dgm:spPr/>
      <dgm:t>
        <a:bodyPr/>
        <a:lstStyle/>
        <a:p>
          <a:endParaRPr lang="en-US"/>
        </a:p>
      </dgm:t>
    </dgm:pt>
    <dgm:pt modelId="{A9B6C446-52DF-43B0-B735-090C3544254F}" type="sibTrans" cxnId="{F3A2DC5F-7AF6-4461-B84B-8CE2F7C51BA9}">
      <dgm:prSet/>
      <dgm:spPr>
        <a:xfrm>
          <a:off x="1226496" y="2483117"/>
          <a:ext cx="3014356" cy="533060"/>
        </a:xfrm>
        <a:custGeom>
          <a:avLst/>
          <a:gdLst/>
          <a:ahLst/>
          <a:cxnLst/>
          <a:rect l="0" t="0" r="0" b="0"/>
          <a:pathLst>
            <a:path>
              <a:moveTo>
                <a:pt x="3014356" y="0"/>
              </a:moveTo>
              <a:lnTo>
                <a:pt x="3014356" y="283630"/>
              </a:lnTo>
              <a:lnTo>
                <a:pt x="0" y="283630"/>
              </a:lnTo>
              <a:lnTo>
                <a:pt x="0" y="533060"/>
              </a:lnTo>
            </a:path>
          </a:pathLst>
        </a:custGeom>
        <a:noFill/>
        <a:ln w="9525" cap="flat" cmpd="sng" algn="ctr">
          <a:solidFill>
            <a:srgbClr val="4F81BD">
              <a:hueOff val="0"/>
              <a:satOff val="0"/>
              <a:lumOff val="0"/>
              <a:alphaOff val="0"/>
            </a:srgbClr>
          </a:solidFill>
          <a:prstDash val="solid"/>
          <a:tailEnd type="arrow"/>
        </a:ln>
        <a:effectLst/>
      </dgm:spPr>
      <dgm:t>
        <a:bodyPr/>
        <a:lstStyle/>
        <a:p>
          <a:pPr>
            <a:buNone/>
          </a:pPr>
          <a:endParaRPr lang="en-US">
            <a:solidFill>
              <a:srgbClr val="000000">
                <a:hueOff val="0"/>
                <a:satOff val="0"/>
                <a:lumOff val="0"/>
                <a:alphaOff val="0"/>
              </a:srgbClr>
            </a:solidFill>
            <a:latin typeface="Arial"/>
            <a:ea typeface="+mn-ea"/>
            <a:cs typeface="+mn-cs"/>
          </a:endParaRPr>
        </a:p>
      </dgm:t>
    </dgm:pt>
    <dgm:pt modelId="{9F5026E7-5D35-4ED5-AA5E-980DDCB28FCF}">
      <dgm:prSet/>
      <dgm:spPr>
        <a:xfrm>
          <a:off x="1147" y="3048578"/>
          <a:ext cx="2450696" cy="1470417"/>
        </a:xfrm>
        <a:prstGeom prst="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b="0" i="0" dirty="0">
              <a:solidFill>
                <a:srgbClr val="FFFFFF"/>
              </a:solidFill>
              <a:latin typeface="Arial"/>
              <a:ea typeface="+mn-ea"/>
              <a:cs typeface="+mn-cs"/>
            </a:rPr>
            <a:t>Invite questions about what you just shared</a:t>
          </a:r>
          <a:endParaRPr lang="en-US" dirty="0">
            <a:solidFill>
              <a:srgbClr val="FFFFFF"/>
            </a:solidFill>
            <a:latin typeface="Arial"/>
            <a:ea typeface="+mn-ea"/>
            <a:cs typeface="+mn-cs"/>
          </a:endParaRPr>
        </a:p>
      </dgm:t>
    </dgm:pt>
    <dgm:pt modelId="{A0E99795-53AA-43C2-A963-D292E7A83DB6}" type="parTrans" cxnId="{1840A23F-0BB8-4300-8A87-28EA8FB935EE}">
      <dgm:prSet/>
      <dgm:spPr/>
      <dgm:t>
        <a:bodyPr/>
        <a:lstStyle/>
        <a:p>
          <a:endParaRPr lang="en-US"/>
        </a:p>
      </dgm:t>
    </dgm:pt>
    <dgm:pt modelId="{BB4320E5-D249-44D6-9E4B-E02EC50CFD47}" type="sibTrans" cxnId="{1840A23F-0BB8-4300-8A87-28EA8FB935EE}">
      <dgm:prSet/>
      <dgm:spPr>
        <a:xfrm>
          <a:off x="2450044" y="3738067"/>
          <a:ext cx="533060" cy="91440"/>
        </a:xfrm>
        <a:custGeom>
          <a:avLst/>
          <a:gdLst/>
          <a:ahLst/>
          <a:cxnLst/>
          <a:rect l="0" t="0" r="0" b="0"/>
          <a:pathLst>
            <a:path>
              <a:moveTo>
                <a:pt x="0" y="45720"/>
              </a:moveTo>
              <a:lnTo>
                <a:pt x="533060" y="45720"/>
              </a:lnTo>
            </a:path>
          </a:pathLst>
        </a:custGeom>
        <a:noFill/>
        <a:ln w="9525" cap="flat" cmpd="sng" algn="ctr">
          <a:solidFill>
            <a:srgbClr val="4F81BD">
              <a:hueOff val="0"/>
              <a:satOff val="0"/>
              <a:lumOff val="0"/>
              <a:alphaOff val="0"/>
            </a:srgbClr>
          </a:solidFill>
          <a:prstDash val="solid"/>
          <a:tailEnd type="arrow"/>
        </a:ln>
        <a:effectLst/>
      </dgm:spPr>
      <dgm:t>
        <a:bodyPr/>
        <a:lstStyle/>
        <a:p>
          <a:pPr>
            <a:buNone/>
          </a:pPr>
          <a:endParaRPr lang="en-US">
            <a:solidFill>
              <a:srgbClr val="000000">
                <a:hueOff val="0"/>
                <a:satOff val="0"/>
                <a:lumOff val="0"/>
                <a:alphaOff val="0"/>
              </a:srgbClr>
            </a:solidFill>
            <a:latin typeface="Arial"/>
            <a:ea typeface="+mn-ea"/>
            <a:cs typeface="+mn-cs"/>
          </a:endParaRPr>
        </a:p>
      </dgm:t>
    </dgm:pt>
    <dgm:pt modelId="{3E24E9E4-2866-486D-829C-BCE547CC07CF}">
      <dgm:prSet/>
      <dgm:spPr>
        <a:xfrm>
          <a:off x="3015504" y="3048578"/>
          <a:ext cx="2450696" cy="1470417"/>
        </a:xfrm>
        <a:prstGeom prst="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b="0" i="0" dirty="0">
              <a:solidFill>
                <a:srgbClr val="FFFFFF"/>
              </a:solidFill>
              <a:latin typeface="Arial"/>
              <a:ea typeface="+mn-ea"/>
              <a:cs typeface="+mn-cs"/>
            </a:rPr>
            <a:t>Give credible resources- local hospital information page, CDC, WHO</a:t>
          </a:r>
        </a:p>
      </dgm:t>
    </dgm:pt>
    <dgm:pt modelId="{927BC037-6E9B-487E-A9AE-94DA4C931641}" type="parTrans" cxnId="{23F65069-0D99-4104-A409-5D81AF81276C}">
      <dgm:prSet/>
      <dgm:spPr/>
      <dgm:t>
        <a:bodyPr/>
        <a:lstStyle/>
        <a:p>
          <a:endParaRPr lang="en-US"/>
        </a:p>
      </dgm:t>
    </dgm:pt>
    <dgm:pt modelId="{CF2F563E-5B6A-4270-9D5A-BB4E860D89AD}" type="sibTrans" cxnId="{23F65069-0D99-4104-A409-5D81AF81276C}">
      <dgm:prSet/>
      <dgm:spPr/>
      <dgm:t>
        <a:bodyPr/>
        <a:lstStyle/>
        <a:p>
          <a:endParaRPr lang="en-US"/>
        </a:p>
      </dgm:t>
    </dgm:pt>
    <dgm:pt modelId="{F1CD6558-20E6-4F3F-B807-CD9FC4BBC71E}" type="pres">
      <dgm:prSet presAssocID="{BE6AABBD-E728-442A-BC1E-FA20E39EC2F4}" presName="Name0" presStyleCnt="0">
        <dgm:presLayoutVars>
          <dgm:dir/>
          <dgm:resizeHandles val="exact"/>
        </dgm:presLayoutVars>
      </dgm:prSet>
      <dgm:spPr/>
    </dgm:pt>
    <dgm:pt modelId="{FD70A09E-E923-47C3-8120-13B3DFC7C7E3}" type="pres">
      <dgm:prSet presAssocID="{1A945769-0F12-4068-9ED2-848DB2DC994A}" presName="node" presStyleLbl="node1" presStyleIdx="0" presStyleCnt="4">
        <dgm:presLayoutVars>
          <dgm:bulletEnabled val="1"/>
        </dgm:presLayoutVars>
      </dgm:prSet>
      <dgm:spPr/>
    </dgm:pt>
    <dgm:pt modelId="{5B75EE3F-5D73-43DF-A62D-F24C7E1D9F4B}" type="pres">
      <dgm:prSet presAssocID="{7851853C-71C8-4F53-896E-46E8B0414CA9}" presName="sibTrans" presStyleLbl="sibTrans1D1" presStyleIdx="0" presStyleCnt="3"/>
      <dgm:spPr/>
    </dgm:pt>
    <dgm:pt modelId="{F8CCCA01-7389-4C4D-8CCC-DE3CB8ECB00A}" type="pres">
      <dgm:prSet presAssocID="{7851853C-71C8-4F53-896E-46E8B0414CA9}" presName="connectorText" presStyleLbl="sibTrans1D1" presStyleIdx="0" presStyleCnt="3"/>
      <dgm:spPr/>
    </dgm:pt>
    <dgm:pt modelId="{98CB5741-3CB2-42AF-97DF-41A1279C78FD}" type="pres">
      <dgm:prSet presAssocID="{30A81510-7990-4D81-B02E-FBA6200BC410}" presName="node" presStyleLbl="node1" presStyleIdx="1" presStyleCnt="4">
        <dgm:presLayoutVars>
          <dgm:bulletEnabled val="1"/>
        </dgm:presLayoutVars>
      </dgm:prSet>
      <dgm:spPr/>
    </dgm:pt>
    <dgm:pt modelId="{9190F794-C154-46F4-B9B6-E25BC8212E90}" type="pres">
      <dgm:prSet presAssocID="{A9B6C446-52DF-43B0-B735-090C3544254F}" presName="sibTrans" presStyleLbl="sibTrans1D1" presStyleIdx="1" presStyleCnt="3"/>
      <dgm:spPr/>
    </dgm:pt>
    <dgm:pt modelId="{F334AE44-9613-4954-893F-25666ED7B0EA}" type="pres">
      <dgm:prSet presAssocID="{A9B6C446-52DF-43B0-B735-090C3544254F}" presName="connectorText" presStyleLbl="sibTrans1D1" presStyleIdx="1" presStyleCnt="3"/>
      <dgm:spPr/>
    </dgm:pt>
    <dgm:pt modelId="{F43DADE4-556B-474C-ADAC-452767DE85C0}" type="pres">
      <dgm:prSet presAssocID="{9F5026E7-5D35-4ED5-AA5E-980DDCB28FCF}" presName="node" presStyleLbl="node1" presStyleIdx="2" presStyleCnt="4">
        <dgm:presLayoutVars>
          <dgm:bulletEnabled val="1"/>
        </dgm:presLayoutVars>
      </dgm:prSet>
      <dgm:spPr/>
    </dgm:pt>
    <dgm:pt modelId="{557AED75-7CCA-4218-832F-209864EBDC51}" type="pres">
      <dgm:prSet presAssocID="{BB4320E5-D249-44D6-9E4B-E02EC50CFD47}" presName="sibTrans" presStyleLbl="sibTrans1D1" presStyleIdx="2" presStyleCnt="3"/>
      <dgm:spPr/>
    </dgm:pt>
    <dgm:pt modelId="{D3897128-D3A6-4770-900F-FFAF1AB18678}" type="pres">
      <dgm:prSet presAssocID="{BB4320E5-D249-44D6-9E4B-E02EC50CFD47}" presName="connectorText" presStyleLbl="sibTrans1D1" presStyleIdx="2" presStyleCnt="3"/>
      <dgm:spPr/>
    </dgm:pt>
    <dgm:pt modelId="{83D9F8E6-E89C-48C8-92DA-06E877246725}" type="pres">
      <dgm:prSet presAssocID="{3E24E9E4-2866-486D-829C-BCE547CC07CF}" presName="node" presStyleLbl="node1" presStyleIdx="3" presStyleCnt="4">
        <dgm:presLayoutVars>
          <dgm:bulletEnabled val="1"/>
        </dgm:presLayoutVars>
      </dgm:prSet>
      <dgm:spPr/>
    </dgm:pt>
  </dgm:ptLst>
  <dgm:cxnLst>
    <dgm:cxn modelId="{165A9A23-4857-45D9-B793-137318FD5DEB}" type="presOf" srcId="{30A81510-7990-4D81-B02E-FBA6200BC410}" destId="{98CB5741-3CB2-42AF-97DF-41A1279C78FD}" srcOrd="0" destOrd="0" presId="urn:microsoft.com/office/officeart/2016/7/layout/RepeatingBendingProcessNew"/>
    <dgm:cxn modelId="{5CFDFE31-AF95-4025-B2B7-404D724CD70D}" srcId="{BE6AABBD-E728-442A-BC1E-FA20E39EC2F4}" destId="{1A945769-0F12-4068-9ED2-848DB2DC994A}" srcOrd="0" destOrd="0" parTransId="{3493D2DF-FC72-40EA-89F5-2D3521297076}" sibTransId="{7851853C-71C8-4F53-896E-46E8B0414CA9}"/>
    <dgm:cxn modelId="{499C433C-D81C-49FA-AFE2-15EEF2BB9ECD}" type="presOf" srcId="{BB4320E5-D249-44D6-9E4B-E02EC50CFD47}" destId="{557AED75-7CCA-4218-832F-209864EBDC51}" srcOrd="0" destOrd="0" presId="urn:microsoft.com/office/officeart/2016/7/layout/RepeatingBendingProcessNew"/>
    <dgm:cxn modelId="{A6F49B3F-29F6-4E38-A54F-B485214E551D}" type="presOf" srcId="{7851853C-71C8-4F53-896E-46E8B0414CA9}" destId="{5B75EE3F-5D73-43DF-A62D-F24C7E1D9F4B}" srcOrd="0" destOrd="0" presId="urn:microsoft.com/office/officeart/2016/7/layout/RepeatingBendingProcessNew"/>
    <dgm:cxn modelId="{1840A23F-0BB8-4300-8A87-28EA8FB935EE}" srcId="{BE6AABBD-E728-442A-BC1E-FA20E39EC2F4}" destId="{9F5026E7-5D35-4ED5-AA5E-980DDCB28FCF}" srcOrd="2" destOrd="0" parTransId="{A0E99795-53AA-43C2-A963-D292E7A83DB6}" sibTransId="{BB4320E5-D249-44D6-9E4B-E02EC50CFD47}"/>
    <dgm:cxn modelId="{F3A2DC5F-7AF6-4461-B84B-8CE2F7C51BA9}" srcId="{BE6AABBD-E728-442A-BC1E-FA20E39EC2F4}" destId="{30A81510-7990-4D81-B02E-FBA6200BC410}" srcOrd="1" destOrd="0" parTransId="{F18EEB7A-3616-43D0-9987-92ED41756920}" sibTransId="{A9B6C446-52DF-43B0-B735-090C3544254F}"/>
    <dgm:cxn modelId="{80975268-257E-4C31-AB94-FA6CB5539105}" type="presOf" srcId="{3E24E9E4-2866-486D-829C-BCE547CC07CF}" destId="{83D9F8E6-E89C-48C8-92DA-06E877246725}" srcOrd="0" destOrd="0" presId="urn:microsoft.com/office/officeart/2016/7/layout/RepeatingBendingProcessNew"/>
    <dgm:cxn modelId="{23F65069-0D99-4104-A409-5D81AF81276C}" srcId="{BE6AABBD-E728-442A-BC1E-FA20E39EC2F4}" destId="{3E24E9E4-2866-486D-829C-BCE547CC07CF}" srcOrd="3" destOrd="0" parTransId="{927BC037-6E9B-487E-A9AE-94DA4C931641}" sibTransId="{CF2F563E-5B6A-4270-9D5A-BB4E860D89AD}"/>
    <dgm:cxn modelId="{4B110F50-2761-4B04-9268-A8E7BC126E6D}" type="presOf" srcId="{7851853C-71C8-4F53-896E-46E8B0414CA9}" destId="{F8CCCA01-7389-4C4D-8CCC-DE3CB8ECB00A}" srcOrd="1" destOrd="0" presId="urn:microsoft.com/office/officeart/2016/7/layout/RepeatingBendingProcessNew"/>
    <dgm:cxn modelId="{142C1557-4FC9-4CAE-BA71-2A285AF5BA32}" type="presOf" srcId="{9F5026E7-5D35-4ED5-AA5E-980DDCB28FCF}" destId="{F43DADE4-556B-474C-ADAC-452767DE85C0}" srcOrd="0" destOrd="0" presId="urn:microsoft.com/office/officeart/2016/7/layout/RepeatingBendingProcessNew"/>
    <dgm:cxn modelId="{E40E3796-A5B2-406E-83A4-18B44BCD0F75}" type="presOf" srcId="{1A945769-0F12-4068-9ED2-848DB2DC994A}" destId="{FD70A09E-E923-47C3-8120-13B3DFC7C7E3}" srcOrd="0" destOrd="0" presId="urn:microsoft.com/office/officeart/2016/7/layout/RepeatingBendingProcessNew"/>
    <dgm:cxn modelId="{A6AFDA96-0D1C-41B8-86D3-A93F3340016D}" type="presOf" srcId="{BB4320E5-D249-44D6-9E4B-E02EC50CFD47}" destId="{D3897128-D3A6-4770-900F-FFAF1AB18678}" srcOrd="1" destOrd="0" presId="urn:microsoft.com/office/officeart/2016/7/layout/RepeatingBendingProcessNew"/>
    <dgm:cxn modelId="{F10E9397-A21D-4F5A-B89C-6D5AD089874A}" type="presOf" srcId="{A9B6C446-52DF-43B0-B735-090C3544254F}" destId="{F334AE44-9613-4954-893F-25666ED7B0EA}" srcOrd="1" destOrd="0" presId="urn:microsoft.com/office/officeart/2016/7/layout/RepeatingBendingProcessNew"/>
    <dgm:cxn modelId="{72CE47B6-6559-481C-A46F-E6F5ACBFF386}" type="presOf" srcId="{BE6AABBD-E728-442A-BC1E-FA20E39EC2F4}" destId="{F1CD6558-20E6-4F3F-B807-CD9FC4BBC71E}" srcOrd="0" destOrd="0" presId="urn:microsoft.com/office/officeart/2016/7/layout/RepeatingBendingProcessNew"/>
    <dgm:cxn modelId="{F42852D8-154D-42B7-8C3E-1A8B7B916809}" type="presOf" srcId="{A9B6C446-52DF-43B0-B735-090C3544254F}" destId="{9190F794-C154-46F4-B9B6-E25BC8212E90}" srcOrd="0" destOrd="0" presId="urn:microsoft.com/office/officeart/2016/7/layout/RepeatingBendingProcessNew"/>
    <dgm:cxn modelId="{B6B8B3B4-B208-4E34-8DB6-EEEDCD249914}" type="presParOf" srcId="{F1CD6558-20E6-4F3F-B807-CD9FC4BBC71E}" destId="{FD70A09E-E923-47C3-8120-13B3DFC7C7E3}" srcOrd="0" destOrd="0" presId="urn:microsoft.com/office/officeart/2016/7/layout/RepeatingBendingProcessNew"/>
    <dgm:cxn modelId="{2AD48227-0076-4CD3-AE5F-96127FFF143C}" type="presParOf" srcId="{F1CD6558-20E6-4F3F-B807-CD9FC4BBC71E}" destId="{5B75EE3F-5D73-43DF-A62D-F24C7E1D9F4B}" srcOrd="1" destOrd="0" presId="urn:microsoft.com/office/officeart/2016/7/layout/RepeatingBendingProcessNew"/>
    <dgm:cxn modelId="{12045216-C7E7-4902-A49E-2A7D671DBEA5}" type="presParOf" srcId="{5B75EE3F-5D73-43DF-A62D-F24C7E1D9F4B}" destId="{F8CCCA01-7389-4C4D-8CCC-DE3CB8ECB00A}" srcOrd="0" destOrd="0" presId="urn:microsoft.com/office/officeart/2016/7/layout/RepeatingBendingProcessNew"/>
    <dgm:cxn modelId="{FC60C050-9FC3-4935-AA54-90F5D7D59000}" type="presParOf" srcId="{F1CD6558-20E6-4F3F-B807-CD9FC4BBC71E}" destId="{98CB5741-3CB2-42AF-97DF-41A1279C78FD}" srcOrd="2" destOrd="0" presId="urn:microsoft.com/office/officeart/2016/7/layout/RepeatingBendingProcessNew"/>
    <dgm:cxn modelId="{04246BB0-1909-4172-86F3-325BE222324A}" type="presParOf" srcId="{F1CD6558-20E6-4F3F-B807-CD9FC4BBC71E}" destId="{9190F794-C154-46F4-B9B6-E25BC8212E90}" srcOrd="3" destOrd="0" presId="urn:microsoft.com/office/officeart/2016/7/layout/RepeatingBendingProcessNew"/>
    <dgm:cxn modelId="{FC8576F6-D73F-4AA6-A4B3-CDC54D9FCD78}" type="presParOf" srcId="{9190F794-C154-46F4-B9B6-E25BC8212E90}" destId="{F334AE44-9613-4954-893F-25666ED7B0EA}" srcOrd="0" destOrd="0" presId="urn:microsoft.com/office/officeart/2016/7/layout/RepeatingBendingProcessNew"/>
    <dgm:cxn modelId="{59055946-2FB6-40CC-A1DD-E6D6C60B8E43}" type="presParOf" srcId="{F1CD6558-20E6-4F3F-B807-CD9FC4BBC71E}" destId="{F43DADE4-556B-474C-ADAC-452767DE85C0}" srcOrd="4" destOrd="0" presId="urn:microsoft.com/office/officeart/2016/7/layout/RepeatingBendingProcessNew"/>
    <dgm:cxn modelId="{DCF38FDE-5252-446D-87F0-A40D6E46C543}" type="presParOf" srcId="{F1CD6558-20E6-4F3F-B807-CD9FC4BBC71E}" destId="{557AED75-7CCA-4218-832F-209864EBDC51}" srcOrd="5" destOrd="0" presId="urn:microsoft.com/office/officeart/2016/7/layout/RepeatingBendingProcessNew"/>
    <dgm:cxn modelId="{6FF8BF55-A404-4DFC-8318-366358AB7200}" type="presParOf" srcId="{557AED75-7CCA-4218-832F-209864EBDC51}" destId="{D3897128-D3A6-4770-900F-FFAF1AB18678}" srcOrd="0" destOrd="0" presId="urn:microsoft.com/office/officeart/2016/7/layout/RepeatingBendingProcessNew"/>
    <dgm:cxn modelId="{CB3FA25B-95F6-4105-989C-00ACD101FAF5}" type="presParOf" srcId="{F1CD6558-20E6-4F3F-B807-CD9FC4BBC71E}" destId="{83D9F8E6-E89C-48C8-92DA-06E877246725}"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39BB3-20C9-48C6-BA97-24E90FBC4B23}">
      <dsp:nvSpPr>
        <dsp:cNvPr id="0" name=""/>
        <dsp:cNvSpPr/>
      </dsp:nvSpPr>
      <dsp:spPr>
        <a:xfrm>
          <a:off x="465422" y="1175"/>
          <a:ext cx="1574511" cy="944706"/>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Arial"/>
              <a:ea typeface="+mn-ea"/>
              <a:cs typeface="+mn-cs"/>
            </a:rPr>
            <a:t>An ongoing conversation, not a one-time event </a:t>
          </a:r>
        </a:p>
      </dsp:txBody>
      <dsp:txXfrm>
        <a:off x="465422" y="1175"/>
        <a:ext cx="1574511" cy="944706"/>
      </dsp:txXfrm>
    </dsp:sp>
    <dsp:sp modelId="{CBC8497A-04E3-47F6-A27D-20BFD297B1A4}">
      <dsp:nvSpPr>
        <dsp:cNvPr id="0" name=""/>
        <dsp:cNvSpPr/>
      </dsp:nvSpPr>
      <dsp:spPr>
        <a:xfrm>
          <a:off x="2197384" y="1175"/>
          <a:ext cx="1574511" cy="944706"/>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Arial"/>
              <a:ea typeface="+mn-ea"/>
              <a:cs typeface="+mn-cs"/>
            </a:rPr>
            <a:t>Trust building is the key</a:t>
          </a:r>
        </a:p>
      </dsp:txBody>
      <dsp:txXfrm>
        <a:off x="2197384" y="1175"/>
        <a:ext cx="1574511" cy="944706"/>
      </dsp:txXfrm>
    </dsp:sp>
    <dsp:sp modelId="{993E8605-7A3E-49EC-933E-D07FA1019167}">
      <dsp:nvSpPr>
        <dsp:cNvPr id="0" name=""/>
        <dsp:cNvSpPr/>
      </dsp:nvSpPr>
      <dsp:spPr>
        <a:xfrm>
          <a:off x="465422" y="1103333"/>
          <a:ext cx="1574511" cy="944706"/>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Arial"/>
              <a:ea typeface="+mn-ea"/>
              <a:cs typeface="+mn-cs"/>
            </a:rPr>
            <a:t>Understand the ‘</a:t>
          </a:r>
          <a:r>
            <a:rPr lang="en-US" sz="1400" i="1" kern="1200">
              <a:solidFill>
                <a:srgbClr val="FFFFFF"/>
              </a:solidFill>
              <a:latin typeface="Arial"/>
              <a:ea typeface="+mn-ea"/>
              <a:cs typeface="+mn-cs"/>
            </a:rPr>
            <a:t>why’</a:t>
          </a:r>
          <a:endParaRPr lang="en-US" sz="1400" kern="1200">
            <a:solidFill>
              <a:srgbClr val="FFFFFF"/>
            </a:solidFill>
            <a:latin typeface="Arial"/>
            <a:ea typeface="+mn-ea"/>
            <a:cs typeface="+mn-cs"/>
          </a:endParaRPr>
        </a:p>
      </dsp:txBody>
      <dsp:txXfrm>
        <a:off x="465422" y="1103333"/>
        <a:ext cx="1574511" cy="944706"/>
      </dsp:txXfrm>
    </dsp:sp>
    <dsp:sp modelId="{62C7B30E-06E1-4D4A-AD77-8D6F960F05F4}">
      <dsp:nvSpPr>
        <dsp:cNvPr id="0" name=""/>
        <dsp:cNvSpPr/>
      </dsp:nvSpPr>
      <dsp:spPr>
        <a:xfrm>
          <a:off x="2197384" y="1103333"/>
          <a:ext cx="1574511" cy="944706"/>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a:ea typeface="+mn-ea"/>
              <a:cs typeface="+mn-cs"/>
            </a:rPr>
            <a:t>Build together rather than feeling you must fix everything now </a:t>
          </a:r>
        </a:p>
      </dsp:txBody>
      <dsp:txXfrm>
        <a:off x="2197384" y="1103333"/>
        <a:ext cx="1574511" cy="944706"/>
      </dsp:txXfrm>
    </dsp:sp>
    <dsp:sp modelId="{EFCC19BD-2278-490A-B9E1-BE88FBDD1BBC}">
      <dsp:nvSpPr>
        <dsp:cNvPr id="0" name=""/>
        <dsp:cNvSpPr/>
      </dsp:nvSpPr>
      <dsp:spPr>
        <a:xfrm>
          <a:off x="465422" y="2205491"/>
          <a:ext cx="1574511" cy="944706"/>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FFFFFF"/>
              </a:solidFill>
              <a:latin typeface="Arial"/>
              <a:ea typeface="+mn-ea"/>
              <a:cs typeface="+mn-cs"/>
            </a:rPr>
            <a:t>Resistance to change is normal</a:t>
          </a:r>
        </a:p>
      </dsp:txBody>
      <dsp:txXfrm>
        <a:off x="465422" y="2205491"/>
        <a:ext cx="1574511" cy="944706"/>
      </dsp:txXfrm>
    </dsp:sp>
    <dsp:sp modelId="{5E71475D-C049-4A52-9357-BF67ACD7E78A}">
      <dsp:nvSpPr>
        <dsp:cNvPr id="0" name=""/>
        <dsp:cNvSpPr/>
      </dsp:nvSpPr>
      <dsp:spPr>
        <a:xfrm>
          <a:off x="2197384" y="2205491"/>
          <a:ext cx="1574511" cy="944706"/>
        </a:xfrm>
        <a:prstGeom prst="rect">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FFFF"/>
              </a:solidFill>
              <a:latin typeface="Arial"/>
              <a:ea typeface="+mn-ea"/>
              <a:cs typeface="+mn-cs"/>
            </a:rPr>
            <a:t>Prepare yourself to “create a psychologically safe environment” </a:t>
          </a:r>
        </a:p>
      </dsp:txBody>
      <dsp:txXfrm>
        <a:off x="2197384" y="2205491"/>
        <a:ext cx="1574511" cy="944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7F3A0-2679-41A9-B258-F15E0B64348A}">
      <dsp:nvSpPr>
        <dsp:cNvPr id="0" name=""/>
        <dsp:cNvSpPr/>
      </dsp:nvSpPr>
      <dsp:spPr>
        <a:xfrm>
          <a:off x="0" y="384602"/>
          <a:ext cx="1277848" cy="766709"/>
        </a:xfrm>
        <a:prstGeom prst="rect">
          <a:avLst/>
        </a:prstGeom>
        <a:solidFill>
          <a:srgbClr val="C0504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rgbClr val="FFFFFF"/>
              </a:solidFill>
              <a:latin typeface="Arial"/>
              <a:ea typeface="+mn-ea"/>
              <a:cs typeface="+mn-cs"/>
            </a:rPr>
            <a:t>Pre-contemplation: Not considering change </a:t>
          </a:r>
          <a:endParaRPr lang="en-US" sz="1200" kern="1200" dirty="0">
            <a:solidFill>
              <a:srgbClr val="FFFFFF"/>
            </a:solidFill>
            <a:latin typeface="Arial"/>
            <a:ea typeface="+mn-ea"/>
            <a:cs typeface="+mn-cs"/>
          </a:endParaRPr>
        </a:p>
      </dsp:txBody>
      <dsp:txXfrm>
        <a:off x="0" y="384602"/>
        <a:ext cx="1277848" cy="766709"/>
      </dsp:txXfrm>
    </dsp:sp>
    <dsp:sp modelId="{EFA9D4BB-6403-46B0-ABD5-3E7C9A5BDF49}">
      <dsp:nvSpPr>
        <dsp:cNvPr id="0" name=""/>
        <dsp:cNvSpPr/>
      </dsp:nvSpPr>
      <dsp:spPr>
        <a:xfrm>
          <a:off x="1405633" y="384602"/>
          <a:ext cx="1277848" cy="766709"/>
        </a:xfrm>
        <a:prstGeom prst="rect">
          <a:avLst/>
        </a:prstGeom>
        <a:solidFill>
          <a:srgbClr val="9BBB59">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rgbClr val="FFFFFF"/>
              </a:solidFill>
              <a:latin typeface="Arial"/>
              <a:ea typeface="+mn-ea"/>
              <a:cs typeface="+mn-cs"/>
            </a:rPr>
            <a:t>Contemplation:  Considering change</a:t>
          </a:r>
          <a:endParaRPr lang="en-US" sz="1200" kern="1200" dirty="0">
            <a:solidFill>
              <a:srgbClr val="FFFFFF"/>
            </a:solidFill>
            <a:latin typeface="Arial"/>
            <a:ea typeface="+mn-ea"/>
            <a:cs typeface="+mn-cs"/>
          </a:endParaRPr>
        </a:p>
      </dsp:txBody>
      <dsp:txXfrm>
        <a:off x="1405633" y="384602"/>
        <a:ext cx="1277848" cy="766709"/>
      </dsp:txXfrm>
    </dsp:sp>
    <dsp:sp modelId="{F5EF54D4-B939-46BC-B1BF-6DE5E76F8DDB}">
      <dsp:nvSpPr>
        <dsp:cNvPr id="0" name=""/>
        <dsp:cNvSpPr/>
      </dsp:nvSpPr>
      <dsp:spPr>
        <a:xfrm>
          <a:off x="2811267" y="384602"/>
          <a:ext cx="1277848" cy="766709"/>
        </a:xfrm>
        <a:prstGeom prst="rect">
          <a:avLst/>
        </a:prstGeom>
        <a:solidFill>
          <a:srgbClr val="8064A2">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rgbClr val="FFFFFF"/>
              </a:solidFill>
              <a:latin typeface="Arial"/>
              <a:ea typeface="+mn-ea"/>
              <a:cs typeface="+mn-cs"/>
            </a:rPr>
            <a:t>Preparation: Plan and commit to change</a:t>
          </a:r>
          <a:endParaRPr lang="en-US" sz="1200" kern="1200" dirty="0">
            <a:solidFill>
              <a:srgbClr val="FFFFFF"/>
            </a:solidFill>
            <a:latin typeface="Arial"/>
            <a:ea typeface="+mn-ea"/>
            <a:cs typeface="+mn-cs"/>
          </a:endParaRPr>
        </a:p>
      </dsp:txBody>
      <dsp:txXfrm>
        <a:off x="2811267" y="384602"/>
        <a:ext cx="1277848" cy="766709"/>
      </dsp:txXfrm>
    </dsp:sp>
    <dsp:sp modelId="{80FE19DB-7849-4149-B917-C83BA47782FC}">
      <dsp:nvSpPr>
        <dsp:cNvPr id="0" name=""/>
        <dsp:cNvSpPr/>
      </dsp:nvSpPr>
      <dsp:spPr>
        <a:xfrm>
          <a:off x="702816" y="1279096"/>
          <a:ext cx="1277848" cy="766709"/>
        </a:xfrm>
        <a:prstGeom prst="rect">
          <a:avLst/>
        </a:prstGeom>
        <a:solidFill>
          <a:srgbClr val="4BACC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rgbClr val="FFFFFF"/>
              </a:solidFill>
              <a:latin typeface="Arial"/>
              <a:ea typeface="+mn-ea"/>
              <a:cs typeface="+mn-cs"/>
            </a:rPr>
            <a:t>Action: Specific behavioral change </a:t>
          </a:r>
          <a:endParaRPr lang="en-US" sz="1200" kern="1200" dirty="0">
            <a:solidFill>
              <a:srgbClr val="FFFFFF"/>
            </a:solidFill>
            <a:latin typeface="Arial"/>
            <a:ea typeface="+mn-ea"/>
            <a:cs typeface="+mn-cs"/>
          </a:endParaRPr>
        </a:p>
      </dsp:txBody>
      <dsp:txXfrm>
        <a:off x="702816" y="1279096"/>
        <a:ext cx="1277848" cy="766709"/>
      </dsp:txXfrm>
    </dsp:sp>
    <dsp:sp modelId="{E04A11EC-FBD3-401E-AC0F-7A01C9ED3997}">
      <dsp:nvSpPr>
        <dsp:cNvPr id="0" name=""/>
        <dsp:cNvSpPr/>
      </dsp:nvSpPr>
      <dsp:spPr>
        <a:xfrm>
          <a:off x="2108450" y="1279096"/>
          <a:ext cx="1277848" cy="766709"/>
        </a:xfrm>
        <a:prstGeom prst="rect">
          <a:avLst/>
        </a:prstGeom>
        <a:solidFill>
          <a:srgbClr val="F79646">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rgbClr val="FFFFFF"/>
              </a:solidFill>
              <a:latin typeface="Arial"/>
              <a:ea typeface="+mn-ea"/>
              <a:cs typeface="+mn-cs"/>
            </a:rPr>
            <a:t>Maintenance of the behavior</a:t>
          </a:r>
          <a:endParaRPr lang="en-US" sz="1200" kern="1200" dirty="0">
            <a:solidFill>
              <a:srgbClr val="FFFFFF"/>
            </a:solidFill>
            <a:latin typeface="Arial"/>
            <a:ea typeface="+mn-ea"/>
            <a:cs typeface="+mn-cs"/>
          </a:endParaRPr>
        </a:p>
      </dsp:txBody>
      <dsp:txXfrm>
        <a:off x="2108450" y="1279096"/>
        <a:ext cx="1277848" cy="766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0F766-7E33-4366-B459-0E3376DB1FCB}">
      <dsp:nvSpPr>
        <dsp:cNvPr id="0" name=""/>
        <dsp:cNvSpPr/>
      </dsp:nvSpPr>
      <dsp:spPr>
        <a:xfrm>
          <a:off x="0" y="0"/>
          <a:ext cx="7338732" cy="0"/>
        </a:xfrm>
        <a:prstGeom prst="line">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3B80774-6E3C-4F1E-8275-1060D24AE44B}">
      <dsp:nvSpPr>
        <dsp:cNvPr id="0" name=""/>
        <dsp:cNvSpPr/>
      </dsp:nvSpPr>
      <dsp:spPr>
        <a:xfrm>
          <a:off x="0" y="0"/>
          <a:ext cx="1467746" cy="8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solidFill>
                <a:srgbClr val="000000">
                  <a:hueOff val="0"/>
                  <a:satOff val="0"/>
                  <a:lumOff val="0"/>
                  <a:alphaOff val="0"/>
                </a:srgbClr>
              </a:solidFill>
              <a:latin typeface="Arial"/>
              <a:ea typeface="+mn-ea"/>
              <a:cs typeface="+mn-cs"/>
            </a:rPr>
            <a:t>Assure</a:t>
          </a:r>
        </a:p>
      </dsp:txBody>
      <dsp:txXfrm>
        <a:off x="0" y="0"/>
        <a:ext cx="1467746" cy="895420"/>
      </dsp:txXfrm>
    </dsp:sp>
    <dsp:sp modelId="{F0A84107-85DC-4720-A4C8-E4FDF1D16FE2}">
      <dsp:nvSpPr>
        <dsp:cNvPr id="0" name=""/>
        <dsp:cNvSpPr/>
      </dsp:nvSpPr>
      <dsp:spPr>
        <a:xfrm>
          <a:off x="1577827" y="40661"/>
          <a:ext cx="5760904" cy="81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rgbClr val="000000">
                  <a:hueOff val="0"/>
                  <a:satOff val="0"/>
                  <a:lumOff val="0"/>
                  <a:alphaOff val="0"/>
                </a:srgbClr>
              </a:solidFill>
              <a:latin typeface="Arial"/>
              <a:ea typeface="+mn-ea"/>
              <a:cs typeface="+mn-cs"/>
            </a:rPr>
            <a:t>If you do not have all answers, assure that you will consult and comeback</a:t>
          </a:r>
        </a:p>
      </dsp:txBody>
      <dsp:txXfrm>
        <a:off x="1577827" y="40661"/>
        <a:ext cx="5760904" cy="813223"/>
      </dsp:txXfrm>
    </dsp:sp>
    <dsp:sp modelId="{491A11DC-C542-434D-AB98-4E6CD58BF952}">
      <dsp:nvSpPr>
        <dsp:cNvPr id="0" name=""/>
        <dsp:cNvSpPr/>
      </dsp:nvSpPr>
      <dsp:spPr>
        <a:xfrm>
          <a:off x="1467746" y="853884"/>
          <a:ext cx="5870985" cy="0"/>
        </a:xfrm>
        <a:prstGeom prst="line">
          <a:avLst/>
        </a:prstGeom>
        <a:solidFill>
          <a:srgbClr val="4BACC6">
            <a:hueOff val="0"/>
            <a:satOff val="0"/>
            <a:lumOff val="0"/>
            <a:alphaOff val="0"/>
          </a:srgbClr>
        </a:solidFill>
        <a:ln w="25400" cap="flat" cmpd="sng" algn="ctr">
          <a:solidFill>
            <a:srgbClr val="4BAC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699D5DC2-52B3-4E31-9536-7F8D6F0FD511}">
      <dsp:nvSpPr>
        <dsp:cNvPr id="0" name=""/>
        <dsp:cNvSpPr/>
      </dsp:nvSpPr>
      <dsp:spPr>
        <a:xfrm>
          <a:off x="0" y="895420"/>
          <a:ext cx="7338732" cy="0"/>
        </a:xfrm>
        <a:prstGeom prst="line">
          <a:avLst/>
        </a:prstGeom>
        <a:solidFill>
          <a:srgbClr val="4BACC6">
            <a:hueOff val="-3311292"/>
            <a:satOff val="13270"/>
            <a:lumOff val="2876"/>
            <a:alphaOff val="0"/>
          </a:srgbClr>
        </a:solidFill>
        <a:ln w="25400" cap="flat" cmpd="sng" algn="ctr">
          <a:solidFill>
            <a:srgbClr val="4BACC6">
              <a:hueOff val="-3311292"/>
              <a:satOff val="13270"/>
              <a:lumOff val="2876"/>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BE02E786-38CE-4981-94F4-AB2A16A823A8}">
      <dsp:nvSpPr>
        <dsp:cNvPr id="0" name=""/>
        <dsp:cNvSpPr/>
      </dsp:nvSpPr>
      <dsp:spPr>
        <a:xfrm>
          <a:off x="0" y="895420"/>
          <a:ext cx="1467746" cy="8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solidFill>
                <a:srgbClr val="000000">
                  <a:hueOff val="0"/>
                  <a:satOff val="0"/>
                  <a:lumOff val="0"/>
                  <a:alphaOff val="0"/>
                </a:srgbClr>
              </a:solidFill>
              <a:latin typeface="Arial"/>
              <a:ea typeface="+mn-ea"/>
              <a:cs typeface="+mn-cs"/>
            </a:rPr>
            <a:t>Support</a:t>
          </a:r>
        </a:p>
      </dsp:txBody>
      <dsp:txXfrm>
        <a:off x="0" y="895420"/>
        <a:ext cx="1467746" cy="895420"/>
      </dsp:txXfrm>
    </dsp:sp>
    <dsp:sp modelId="{D63CF8EA-7EDC-43B4-93D6-3779FBA247A7}">
      <dsp:nvSpPr>
        <dsp:cNvPr id="0" name=""/>
        <dsp:cNvSpPr/>
      </dsp:nvSpPr>
      <dsp:spPr>
        <a:xfrm>
          <a:off x="1577827" y="936081"/>
          <a:ext cx="5760904" cy="81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solidFill>
                <a:srgbClr val="000000">
                  <a:hueOff val="0"/>
                  <a:satOff val="0"/>
                  <a:lumOff val="0"/>
                  <a:alphaOff val="0"/>
                </a:srgbClr>
              </a:solidFill>
              <a:latin typeface="Arial"/>
              <a:ea typeface="+mn-ea"/>
              <a:cs typeface="+mn-cs"/>
            </a:rPr>
            <a:t>Support groups with authentic moderator</a:t>
          </a:r>
        </a:p>
      </dsp:txBody>
      <dsp:txXfrm>
        <a:off x="1577827" y="936081"/>
        <a:ext cx="5760904" cy="813223"/>
      </dsp:txXfrm>
    </dsp:sp>
    <dsp:sp modelId="{A9667028-5649-4604-8985-3868B274B81E}">
      <dsp:nvSpPr>
        <dsp:cNvPr id="0" name=""/>
        <dsp:cNvSpPr/>
      </dsp:nvSpPr>
      <dsp:spPr>
        <a:xfrm>
          <a:off x="1467746" y="1749304"/>
          <a:ext cx="5870985" cy="0"/>
        </a:xfrm>
        <a:prstGeom prst="line">
          <a:avLst/>
        </a:prstGeom>
        <a:solidFill>
          <a:srgbClr val="4BACC6">
            <a:hueOff val="0"/>
            <a:satOff val="0"/>
            <a:lumOff val="0"/>
            <a:alphaOff val="0"/>
          </a:srgbClr>
        </a:solidFill>
        <a:ln w="25400" cap="flat" cmpd="sng" algn="ctr">
          <a:solidFill>
            <a:srgbClr val="4BAC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A96A9A5-CF9D-4B58-8323-C8CC2FBDC002}">
      <dsp:nvSpPr>
        <dsp:cNvPr id="0" name=""/>
        <dsp:cNvSpPr/>
      </dsp:nvSpPr>
      <dsp:spPr>
        <a:xfrm>
          <a:off x="0" y="1790840"/>
          <a:ext cx="7338732" cy="0"/>
        </a:xfrm>
        <a:prstGeom prst="line">
          <a:avLst/>
        </a:prstGeom>
        <a:solidFill>
          <a:srgbClr val="4BACC6">
            <a:hueOff val="-6622584"/>
            <a:satOff val="26541"/>
            <a:lumOff val="5752"/>
            <a:alphaOff val="0"/>
          </a:srgbClr>
        </a:solidFill>
        <a:ln w="25400" cap="flat" cmpd="sng" algn="ctr">
          <a:solidFill>
            <a:srgbClr val="4BACC6">
              <a:hueOff val="-6622584"/>
              <a:satOff val="26541"/>
              <a:lumOff val="5752"/>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E3DFB02B-341C-4A63-8ED7-3791DC247EF7}">
      <dsp:nvSpPr>
        <dsp:cNvPr id="0" name=""/>
        <dsp:cNvSpPr/>
      </dsp:nvSpPr>
      <dsp:spPr>
        <a:xfrm>
          <a:off x="0" y="1790840"/>
          <a:ext cx="1467746" cy="8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rgbClr val="000000">
                  <a:hueOff val="0"/>
                  <a:satOff val="0"/>
                  <a:lumOff val="0"/>
                  <a:alphaOff val="0"/>
                </a:srgbClr>
              </a:solidFill>
              <a:latin typeface="Arial"/>
              <a:ea typeface="+mn-ea"/>
              <a:cs typeface="+mn-cs"/>
            </a:rPr>
            <a:t>Empower</a:t>
          </a:r>
        </a:p>
      </dsp:txBody>
      <dsp:txXfrm>
        <a:off x="0" y="1790840"/>
        <a:ext cx="1467746" cy="895420"/>
      </dsp:txXfrm>
    </dsp:sp>
    <dsp:sp modelId="{7A385B61-7B53-41CC-9449-8E9D208B28A7}">
      <dsp:nvSpPr>
        <dsp:cNvPr id="0" name=""/>
        <dsp:cNvSpPr/>
      </dsp:nvSpPr>
      <dsp:spPr>
        <a:xfrm>
          <a:off x="1577827" y="1831501"/>
          <a:ext cx="5760904" cy="81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solidFill>
                <a:srgbClr val="000000">
                  <a:hueOff val="0"/>
                  <a:satOff val="0"/>
                  <a:lumOff val="0"/>
                  <a:alphaOff val="0"/>
                </a:srgbClr>
              </a:solidFill>
              <a:latin typeface="Arial"/>
              <a:ea typeface="+mn-ea"/>
              <a:cs typeface="+mn-cs"/>
            </a:rPr>
            <a:t>Make people competent to surf net and learn right information</a:t>
          </a:r>
        </a:p>
      </dsp:txBody>
      <dsp:txXfrm>
        <a:off x="1577827" y="1831501"/>
        <a:ext cx="5760904" cy="813223"/>
      </dsp:txXfrm>
    </dsp:sp>
    <dsp:sp modelId="{7D7F2B11-05AB-410A-B14D-338BB53A2044}">
      <dsp:nvSpPr>
        <dsp:cNvPr id="0" name=""/>
        <dsp:cNvSpPr/>
      </dsp:nvSpPr>
      <dsp:spPr>
        <a:xfrm>
          <a:off x="1467746" y="2644725"/>
          <a:ext cx="5870985" cy="0"/>
        </a:xfrm>
        <a:prstGeom prst="line">
          <a:avLst/>
        </a:prstGeom>
        <a:solidFill>
          <a:srgbClr val="4BACC6">
            <a:hueOff val="0"/>
            <a:satOff val="0"/>
            <a:lumOff val="0"/>
            <a:alphaOff val="0"/>
          </a:srgbClr>
        </a:solidFill>
        <a:ln w="25400" cap="flat" cmpd="sng" algn="ctr">
          <a:solidFill>
            <a:srgbClr val="4BAC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8D50731-0EF5-497B-8121-1E82ED07C3A2}">
      <dsp:nvSpPr>
        <dsp:cNvPr id="0" name=""/>
        <dsp:cNvSpPr/>
      </dsp:nvSpPr>
      <dsp:spPr>
        <a:xfrm>
          <a:off x="0" y="2686260"/>
          <a:ext cx="7338732" cy="0"/>
        </a:xfrm>
        <a:prstGeom prst="line">
          <a:avLst/>
        </a:prstGeom>
        <a:solidFill>
          <a:srgbClr val="4BACC6">
            <a:hueOff val="-9933876"/>
            <a:satOff val="39811"/>
            <a:lumOff val="8628"/>
            <a:alphaOff val="0"/>
          </a:srgbClr>
        </a:solidFill>
        <a:ln w="25400" cap="flat" cmpd="sng" algn="ctr">
          <a:solidFill>
            <a:srgbClr val="4BACC6">
              <a:hueOff val="-9933876"/>
              <a:satOff val="39811"/>
              <a:lumOff val="8628"/>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C12044F-7246-4B0D-ADE6-16CF28375D20}">
      <dsp:nvSpPr>
        <dsp:cNvPr id="0" name=""/>
        <dsp:cNvSpPr/>
      </dsp:nvSpPr>
      <dsp:spPr>
        <a:xfrm>
          <a:off x="0" y="2686260"/>
          <a:ext cx="1467746" cy="8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solidFill>
                <a:srgbClr val="000000">
                  <a:hueOff val="0"/>
                  <a:satOff val="0"/>
                  <a:lumOff val="0"/>
                  <a:alphaOff val="0"/>
                </a:srgbClr>
              </a:solidFill>
              <a:latin typeface="Arial"/>
              <a:ea typeface="+mn-ea"/>
              <a:cs typeface="+mn-cs"/>
            </a:rPr>
            <a:t>Acknowledge</a:t>
          </a:r>
        </a:p>
      </dsp:txBody>
      <dsp:txXfrm>
        <a:off x="0" y="2686260"/>
        <a:ext cx="1467746" cy="895420"/>
      </dsp:txXfrm>
    </dsp:sp>
    <dsp:sp modelId="{8758302A-A190-4E0E-B5F8-918565FA18C0}">
      <dsp:nvSpPr>
        <dsp:cNvPr id="0" name=""/>
        <dsp:cNvSpPr/>
      </dsp:nvSpPr>
      <dsp:spPr>
        <a:xfrm>
          <a:off x="1577827" y="2726921"/>
          <a:ext cx="5760904" cy="81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solidFill>
                <a:srgbClr val="000000">
                  <a:hueOff val="0"/>
                  <a:satOff val="0"/>
                  <a:lumOff val="0"/>
                  <a:alphaOff val="0"/>
                </a:srgbClr>
              </a:solidFill>
              <a:latin typeface="Arial"/>
              <a:ea typeface="+mn-ea"/>
              <a:cs typeface="+mn-cs"/>
            </a:rPr>
            <a:t>Acknowledge “lot of people accidentally believe incorrect information”</a:t>
          </a:r>
        </a:p>
      </dsp:txBody>
      <dsp:txXfrm>
        <a:off x="1577827" y="2726921"/>
        <a:ext cx="5760904" cy="813223"/>
      </dsp:txXfrm>
    </dsp:sp>
    <dsp:sp modelId="{54AD97FC-9F07-4B55-AEC0-DCBBF4183FC1}">
      <dsp:nvSpPr>
        <dsp:cNvPr id="0" name=""/>
        <dsp:cNvSpPr/>
      </dsp:nvSpPr>
      <dsp:spPr>
        <a:xfrm>
          <a:off x="1467746" y="3540145"/>
          <a:ext cx="5870985" cy="0"/>
        </a:xfrm>
        <a:prstGeom prst="line">
          <a:avLst/>
        </a:prstGeom>
        <a:solidFill>
          <a:srgbClr val="4BACC6">
            <a:hueOff val="0"/>
            <a:satOff val="0"/>
            <a:lumOff val="0"/>
            <a:alphaOff val="0"/>
          </a:srgbClr>
        </a:solidFill>
        <a:ln w="25400" cap="flat" cmpd="sng" algn="ctr">
          <a:solidFill>
            <a:srgbClr val="4BACC6">
              <a:tint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BD426-40D1-4D27-A65E-5ECBB867ADD2}">
      <dsp:nvSpPr>
        <dsp:cNvPr id="0" name=""/>
        <dsp:cNvSpPr/>
      </dsp:nvSpPr>
      <dsp:spPr>
        <a:xfrm>
          <a:off x="0" y="635"/>
          <a:ext cx="370333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95BC7-CEED-4436-9320-8922A29C8C82}">
      <dsp:nvSpPr>
        <dsp:cNvPr id="0" name=""/>
        <dsp:cNvSpPr/>
      </dsp:nvSpPr>
      <dsp:spPr>
        <a:xfrm>
          <a:off x="0" y="635"/>
          <a:ext cx="3703330" cy="7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Righting reflex</a:t>
          </a:r>
          <a:endParaRPr lang="en-US" sz="1400" kern="1200" dirty="0"/>
        </a:p>
      </dsp:txBody>
      <dsp:txXfrm>
        <a:off x="0" y="635"/>
        <a:ext cx="3703330" cy="743370"/>
      </dsp:txXfrm>
    </dsp:sp>
    <dsp:sp modelId="{EC59C51E-3144-4333-9B89-D39A039D60DC}">
      <dsp:nvSpPr>
        <dsp:cNvPr id="0" name=""/>
        <dsp:cNvSpPr/>
      </dsp:nvSpPr>
      <dsp:spPr>
        <a:xfrm>
          <a:off x="0" y="744006"/>
          <a:ext cx="370333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2AA38-2DE6-40D8-91EA-433D5FE1DFBA}">
      <dsp:nvSpPr>
        <dsp:cNvPr id="0" name=""/>
        <dsp:cNvSpPr/>
      </dsp:nvSpPr>
      <dsp:spPr>
        <a:xfrm>
          <a:off x="0" y="744006"/>
          <a:ext cx="3703330" cy="7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Missing cues </a:t>
          </a:r>
          <a:endParaRPr lang="en-US" sz="1400" kern="1200" dirty="0"/>
        </a:p>
      </dsp:txBody>
      <dsp:txXfrm>
        <a:off x="0" y="744006"/>
        <a:ext cx="3703330" cy="743370"/>
      </dsp:txXfrm>
    </dsp:sp>
    <dsp:sp modelId="{592D8980-A9BA-49F8-B667-7A56A72581C9}">
      <dsp:nvSpPr>
        <dsp:cNvPr id="0" name=""/>
        <dsp:cNvSpPr/>
      </dsp:nvSpPr>
      <dsp:spPr>
        <a:xfrm>
          <a:off x="0" y="1487377"/>
          <a:ext cx="3703330"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A815A8-4223-4598-973B-08189125053D}">
      <dsp:nvSpPr>
        <dsp:cNvPr id="0" name=""/>
        <dsp:cNvSpPr/>
      </dsp:nvSpPr>
      <dsp:spPr>
        <a:xfrm>
          <a:off x="0" y="1487377"/>
          <a:ext cx="3703330" cy="7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a:t>Using jargon</a:t>
          </a:r>
          <a:endParaRPr lang="en-US" sz="1400" kern="1200"/>
        </a:p>
      </dsp:txBody>
      <dsp:txXfrm>
        <a:off x="0" y="1487377"/>
        <a:ext cx="3703330" cy="743370"/>
      </dsp:txXfrm>
    </dsp:sp>
    <dsp:sp modelId="{B5E077C0-6C8F-4ED1-8525-5073BF69B388}">
      <dsp:nvSpPr>
        <dsp:cNvPr id="0" name=""/>
        <dsp:cNvSpPr/>
      </dsp:nvSpPr>
      <dsp:spPr>
        <a:xfrm>
          <a:off x="0" y="2230748"/>
          <a:ext cx="370333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C44E32-C28D-4971-B0BC-4803B6D3BD6F}">
      <dsp:nvSpPr>
        <dsp:cNvPr id="0" name=""/>
        <dsp:cNvSpPr/>
      </dsp:nvSpPr>
      <dsp:spPr>
        <a:xfrm>
          <a:off x="0" y="2230748"/>
          <a:ext cx="3703330" cy="7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a:t>Discrediting information source</a:t>
          </a:r>
          <a:endParaRPr lang="en-US" sz="1400" kern="1200"/>
        </a:p>
      </dsp:txBody>
      <dsp:txXfrm>
        <a:off x="0" y="2230748"/>
        <a:ext cx="3703330" cy="743370"/>
      </dsp:txXfrm>
    </dsp:sp>
    <dsp:sp modelId="{C9C2FD86-D4B1-473B-B9A9-C8B56C560754}">
      <dsp:nvSpPr>
        <dsp:cNvPr id="0" name=""/>
        <dsp:cNvSpPr/>
      </dsp:nvSpPr>
      <dsp:spPr>
        <a:xfrm>
          <a:off x="0" y="2974118"/>
          <a:ext cx="370333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13BA8-DF83-49FA-B748-C332631AB2A2}">
      <dsp:nvSpPr>
        <dsp:cNvPr id="0" name=""/>
        <dsp:cNvSpPr/>
      </dsp:nvSpPr>
      <dsp:spPr>
        <a:xfrm>
          <a:off x="0" y="2974118"/>
          <a:ext cx="3703330" cy="7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a:t>Questioning the intent of the source</a:t>
          </a:r>
          <a:endParaRPr lang="en-US" sz="1400" kern="1200"/>
        </a:p>
      </dsp:txBody>
      <dsp:txXfrm>
        <a:off x="0" y="2974118"/>
        <a:ext cx="3703330" cy="743370"/>
      </dsp:txXfrm>
    </dsp:sp>
    <dsp:sp modelId="{E0339FC2-83EF-4628-BD7A-F90B33B58ABC}">
      <dsp:nvSpPr>
        <dsp:cNvPr id="0" name=""/>
        <dsp:cNvSpPr/>
      </dsp:nvSpPr>
      <dsp:spPr>
        <a:xfrm>
          <a:off x="0" y="3717489"/>
          <a:ext cx="370333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B37780-12F6-4928-9166-AE97C378D2C7}">
      <dsp:nvSpPr>
        <dsp:cNvPr id="0" name=""/>
        <dsp:cNvSpPr/>
      </dsp:nvSpPr>
      <dsp:spPr>
        <a:xfrm>
          <a:off x="0" y="3717489"/>
          <a:ext cx="3703330" cy="7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a:t>Overstating vaccine safety</a:t>
          </a:r>
          <a:endParaRPr lang="en-US" sz="1400" kern="1200"/>
        </a:p>
      </dsp:txBody>
      <dsp:txXfrm>
        <a:off x="0" y="3717489"/>
        <a:ext cx="3703330" cy="743370"/>
      </dsp:txXfrm>
    </dsp:sp>
    <dsp:sp modelId="{E188BF6B-8606-4173-AC31-969EF9D4A643}">
      <dsp:nvSpPr>
        <dsp:cNvPr id="0" name=""/>
        <dsp:cNvSpPr/>
      </dsp:nvSpPr>
      <dsp:spPr>
        <a:xfrm>
          <a:off x="0" y="4460860"/>
          <a:ext cx="370333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FFC456-D0F1-42A3-99DE-7696E9ADEBC0}">
      <dsp:nvSpPr>
        <dsp:cNvPr id="0" name=""/>
        <dsp:cNvSpPr/>
      </dsp:nvSpPr>
      <dsp:spPr>
        <a:xfrm>
          <a:off x="0" y="4460860"/>
          <a:ext cx="3703330" cy="743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a:t>Confrontation , shaming</a:t>
          </a:r>
          <a:endParaRPr lang="en-US" sz="1400" kern="1200"/>
        </a:p>
      </dsp:txBody>
      <dsp:txXfrm>
        <a:off x="0" y="4460860"/>
        <a:ext cx="3703330" cy="7433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DD764-6FC0-4021-8201-BFC5633C2A45}">
      <dsp:nvSpPr>
        <dsp:cNvPr id="0" name=""/>
        <dsp:cNvSpPr/>
      </dsp:nvSpPr>
      <dsp:spPr>
        <a:xfrm>
          <a:off x="470679" y="1568"/>
          <a:ext cx="874968" cy="87496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13895-0F10-46CD-9DA9-8B352DF0A821}">
      <dsp:nvSpPr>
        <dsp:cNvPr id="0" name=""/>
        <dsp:cNvSpPr/>
      </dsp:nvSpPr>
      <dsp:spPr>
        <a:xfrm>
          <a:off x="657148" y="188037"/>
          <a:ext cx="502031" cy="50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A210C8-09CD-4CCE-A92F-6484218084AB}">
      <dsp:nvSpPr>
        <dsp:cNvPr id="0" name=""/>
        <dsp:cNvSpPr/>
      </dsp:nvSpPr>
      <dsp:spPr>
        <a:xfrm>
          <a:off x="190976" y="1149068"/>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Guiding approach </a:t>
          </a:r>
        </a:p>
      </dsp:txBody>
      <dsp:txXfrm>
        <a:off x="190976" y="1149068"/>
        <a:ext cx="1434374" cy="573750"/>
      </dsp:txXfrm>
    </dsp:sp>
    <dsp:sp modelId="{7EAA6810-89E7-4C6C-B790-93198AA7C302}">
      <dsp:nvSpPr>
        <dsp:cNvPr id="0" name=""/>
        <dsp:cNvSpPr/>
      </dsp:nvSpPr>
      <dsp:spPr>
        <a:xfrm>
          <a:off x="2156070" y="1568"/>
          <a:ext cx="874968" cy="87496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64DC8-537A-4FD7-BEB2-8F002D01E987}">
      <dsp:nvSpPr>
        <dsp:cNvPr id="0" name=""/>
        <dsp:cNvSpPr/>
      </dsp:nvSpPr>
      <dsp:spPr>
        <a:xfrm>
          <a:off x="2342539" y="188037"/>
          <a:ext cx="502031" cy="50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F9634B-55E2-4BDB-BAFE-FDFB1E5C4BCC}">
      <dsp:nvSpPr>
        <dsp:cNvPr id="0" name=""/>
        <dsp:cNvSpPr/>
      </dsp:nvSpPr>
      <dsp:spPr>
        <a:xfrm>
          <a:off x="1876367" y="1149068"/>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Show openness and care</a:t>
          </a:r>
        </a:p>
      </dsp:txBody>
      <dsp:txXfrm>
        <a:off x="1876367" y="1149068"/>
        <a:ext cx="1434374" cy="573750"/>
      </dsp:txXfrm>
    </dsp:sp>
    <dsp:sp modelId="{EF5EFE1D-BC3E-4C47-A231-15729E6F3469}">
      <dsp:nvSpPr>
        <dsp:cNvPr id="0" name=""/>
        <dsp:cNvSpPr/>
      </dsp:nvSpPr>
      <dsp:spPr>
        <a:xfrm>
          <a:off x="3841460" y="1568"/>
          <a:ext cx="874968" cy="87496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690F9-AFD3-4DAC-A5C0-3664CDD33239}">
      <dsp:nvSpPr>
        <dsp:cNvPr id="0" name=""/>
        <dsp:cNvSpPr/>
      </dsp:nvSpPr>
      <dsp:spPr>
        <a:xfrm>
          <a:off x="4027929" y="188037"/>
          <a:ext cx="502031" cy="50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338191-7217-4D71-B272-6C2DD86D80F6}">
      <dsp:nvSpPr>
        <dsp:cNvPr id="0" name=""/>
        <dsp:cNvSpPr/>
      </dsp:nvSpPr>
      <dsp:spPr>
        <a:xfrm>
          <a:off x="3561757" y="1149068"/>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Ask what they already learned about topic</a:t>
          </a:r>
        </a:p>
      </dsp:txBody>
      <dsp:txXfrm>
        <a:off x="3561757" y="1149068"/>
        <a:ext cx="1434374" cy="573750"/>
      </dsp:txXfrm>
    </dsp:sp>
    <dsp:sp modelId="{67067E28-133F-400B-A750-3DC30100FC7C}">
      <dsp:nvSpPr>
        <dsp:cNvPr id="0" name=""/>
        <dsp:cNvSpPr/>
      </dsp:nvSpPr>
      <dsp:spPr>
        <a:xfrm>
          <a:off x="5526851" y="1568"/>
          <a:ext cx="874968" cy="87496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F4290C-F4E8-4530-B723-97AA050B1797}">
      <dsp:nvSpPr>
        <dsp:cNvPr id="0" name=""/>
        <dsp:cNvSpPr/>
      </dsp:nvSpPr>
      <dsp:spPr>
        <a:xfrm>
          <a:off x="5713320" y="188037"/>
          <a:ext cx="502031" cy="502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7EF3CE-DC09-4C58-8C9B-E6692C017EDA}">
      <dsp:nvSpPr>
        <dsp:cNvPr id="0" name=""/>
        <dsp:cNvSpPr/>
      </dsp:nvSpPr>
      <dsp:spPr>
        <a:xfrm>
          <a:off x="5247148" y="1149068"/>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Ask about concerns and listen </a:t>
          </a:r>
        </a:p>
      </dsp:txBody>
      <dsp:txXfrm>
        <a:off x="5247148" y="1149068"/>
        <a:ext cx="1434374" cy="573750"/>
      </dsp:txXfrm>
    </dsp:sp>
    <dsp:sp modelId="{3266408D-D2CA-4D89-BA15-C62DC8768889}">
      <dsp:nvSpPr>
        <dsp:cNvPr id="0" name=""/>
        <dsp:cNvSpPr/>
      </dsp:nvSpPr>
      <dsp:spPr>
        <a:xfrm>
          <a:off x="470679" y="2081412"/>
          <a:ext cx="874968" cy="87496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95F73-4D6D-475B-B8D2-234318505182}">
      <dsp:nvSpPr>
        <dsp:cNvPr id="0" name=""/>
        <dsp:cNvSpPr/>
      </dsp:nvSpPr>
      <dsp:spPr>
        <a:xfrm>
          <a:off x="657148" y="2267881"/>
          <a:ext cx="502031" cy="5020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917D2A-4116-4A58-9103-313F5BF76F20}">
      <dsp:nvSpPr>
        <dsp:cNvPr id="0" name=""/>
        <dsp:cNvSpPr/>
      </dsp:nvSpPr>
      <dsp:spPr>
        <a:xfrm>
          <a:off x="190976" y="322891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Acknowledge and empathize  </a:t>
          </a:r>
        </a:p>
      </dsp:txBody>
      <dsp:txXfrm>
        <a:off x="190976" y="3228912"/>
        <a:ext cx="1434374" cy="573750"/>
      </dsp:txXfrm>
    </dsp:sp>
    <dsp:sp modelId="{E00DFB29-7FE8-4358-BA90-E30E236A3563}">
      <dsp:nvSpPr>
        <dsp:cNvPr id="0" name=""/>
        <dsp:cNvSpPr/>
      </dsp:nvSpPr>
      <dsp:spPr>
        <a:xfrm>
          <a:off x="2156070" y="2081412"/>
          <a:ext cx="874968" cy="87496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D6CCB-56F2-4DBB-AB74-4E735251755C}">
      <dsp:nvSpPr>
        <dsp:cNvPr id="0" name=""/>
        <dsp:cNvSpPr/>
      </dsp:nvSpPr>
      <dsp:spPr>
        <a:xfrm>
          <a:off x="2342539" y="2267881"/>
          <a:ext cx="502031" cy="5020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D48567-FEC0-4613-B467-6C4A5930645E}">
      <dsp:nvSpPr>
        <dsp:cNvPr id="0" name=""/>
        <dsp:cNvSpPr/>
      </dsp:nvSpPr>
      <dsp:spPr>
        <a:xfrm>
          <a:off x="1876367" y="322891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Ask permission to discuss</a:t>
          </a:r>
        </a:p>
      </dsp:txBody>
      <dsp:txXfrm>
        <a:off x="1876367" y="3228912"/>
        <a:ext cx="1434374" cy="573750"/>
      </dsp:txXfrm>
    </dsp:sp>
    <dsp:sp modelId="{EA7196C6-05D6-4C33-A614-BDC6CD1A9A5A}">
      <dsp:nvSpPr>
        <dsp:cNvPr id="0" name=""/>
        <dsp:cNvSpPr/>
      </dsp:nvSpPr>
      <dsp:spPr>
        <a:xfrm>
          <a:off x="3841460" y="2081412"/>
          <a:ext cx="874968" cy="87496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D042B-95D4-4EF4-BF0D-83CD92DBE14E}">
      <dsp:nvSpPr>
        <dsp:cNvPr id="0" name=""/>
        <dsp:cNvSpPr/>
      </dsp:nvSpPr>
      <dsp:spPr>
        <a:xfrm>
          <a:off x="4027929" y="2267881"/>
          <a:ext cx="502031" cy="50203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9E73A7-4F3F-476E-B2A0-D9575081ABA1}">
      <dsp:nvSpPr>
        <dsp:cNvPr id="0" name=""/>
        <dsp:cNvSpPr/>
      </dsp:nvSpPr>
      <dsp:spPr>
        <a:xfrm>
          <a:off x="3561757" y="322891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Assess openness/ readiness to new information</a:t>
          </a:r>
        </a:p>
      </dsp:txBody>
      <dsp:txXfrm>
        <a:off x="3561757" y="3228912"/>
        <a:ext cx="1434374" cy="573750"/>
      </dsp:txXfrm>
    </dsp:sp>
    <dsp:sp modelId="{6D8326F7-17BD-4A93-AF5A-BE05699907CC}">
      <dsp:nvSpPr>
        <dsp:cNvPr id="0" name=""/>
        <dsp:cNvSpPr/>
      </dsp:nvSpPr>
      <dsp:spPr>
        <a:xfrm>
          <a:off x="5526851" y="2081412"/>
          <a:ext cx="874968" cy="87496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75245-5E37-4B04-9B62-BDE9FA8FF88E}">
      <dsp:nvSpPr>
        <dsp:cNvPr id="0" name=""/>
        <dsp:cNvSpPr/>
      </dsp:nvSpPr>
      <dsp:spPr>
        <a:xfrm>
          <a:off x="5713320" y="2267881"/>
          <a:ext cx="502031" cy="50203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33E7F0-3DA9-4942-86DB-D15DACD2F3A2}">
      <dsp:nvSpPr>
        <dsp:cNvPr id="0" name=""/>
        <dsp:cNvSpPr/>
      </dsp:nvSpPr>
      <dsp:spPr>
        <a:xfrm>
          <a:off x="5247148" y="322891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Share accurate information resources</a:t>
          </a:r>
        </a:p>
      </dsp:txBody>
      <dsp:txXfrm>
        <a:off x="5247148" y="3228912"/>
        <a:ext cx="1434374" cy="5737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4386F-46A2-43E1-BA8F-4ED805DE3E68}">
      <dsp:nvSpPr>
        <dsp:cNvPr id="0" name=""/>
        <dsp:cNvSpPr/>
      </dsp:nvSpPr>
      <dsp:spPr>
        <a:xfrm>
          <a:off x="1477" y="757083"/>
          <a:ext cx="2414456" cy="724336"/>
        </a:xfrm>
        <a:prstGeom prst="rect">
          <a:avLst/>
        </a:prstGeom>
        <a:solidFill>
          <a:srgbClr val="4BACC6">
            <a:hueOff val="0"/>
            <a:satOff val="0"/>
            <a:lumOff val="0"/>
            <a:alphaOff val="0"/>
          </a:srgb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796" tIns="190796" rIns="190796" bIns="19079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Directing Style</a:t>
          </a:r>
        </a:p>
      </dsp:txBody>
      <dsp:txXfrm>
        <a:off x="1477" y="757083"/>
        <a:ext cx="2414456" cy="724336"/>
      </dsp:txXfrm>
    </dsp:sp>
    <dsp:sp modelId="{648C786D-EF64-4490-9120-A930BC2DAD45}">
      <dsp:nvSpPr>
        <dsp:cNvPr id="0" name=""/>
        <dsp:cNvSpPr/>
      </dsp:nvSpPr>
      <dsp:spPr>
        <a:xfrm>
          <a:off x="0" y="1468859"/>
          <a:ext cx="2414456" cy="1546914"/>
        </a:xfrm>
        <a:prstGeom prst="rect">
          <a:avLst/>
        </a:prstGeom>
        <a:solidFill>
          <a:srgbClr val="4BACC6">
            <a:tint val="40000"/>
            <a:alpha val="90000"/>
            <a:hueOff val="0"/>
            <a:satOff val="0"/>
            <a:lumOff val="0"/>
            <a:alphaOff val="0"/>
          </a:srgbClr>
        </a:solidFill>
        <a:ln w="25400" cap="flat" cmpd="sng" algn="ctr">
          <a:solidFill>
            <a:srgbClr val="4BACC6">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8495" tIns="238495" rIns="238495" bIns="238495"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hueOff val="0"/>
                  <a:satOff val="0"/>
                  <a:lumOff val="0"/>
                  <a:alphaOff val="0"/>
                </a:srgbClr>
              </a:solidFill>
              <a:latin typeface="Arial"/>
              <a:ea typeface="+mn-ea"/>
              <a:cs typeface="+mn-cs"/>
            </a:rPr>
            <a:t>“This is what you should do”</a:t>
          </a:r>
        </a:p>
      </dsp:txBody>
      <dsp:txXfrm>
        <a:off x="0" y="1468859"/>
        <a:ext cx="2414456" cy="1546914"/>
      </dsp:txXfrm>
    </dsp:sp>
    <dsp:sp modelId="{6258ECFF-D990-4BAF-9D67-183DDB056CD0}">
      <dsp:nvSpPr>
        <dsp:cNvPr id="0" name=""/>
        <dsp:cNvSpPr/>
      </dsp:nvSpPr>
      <dsp:spPr>
        <a:xfrm>
          <a:off x="2523933" y="757083"/>
          <a:ext cx="2414456" cy="724336"/>
        </a:xfrm>
        <a:prstGeom prst="rect">
          <a:avLst/>
        </a:prstGeom>
        <a:solidFill>
          <a:srgbClr val="4BACC6">
            <a:hueOff val="-9933876"/>
            <a:satOff val="39811"/>
            <a:lumOff val="8628"/>
            <a:alphaOff val="0"/>
          </a:srgbClr>
        </a:solidFill>
        <a:ln w="25400" cap="flat" cmpd="sng" algn="ctr">
          <a:solidFill>
            <a:srgbClr val="4BACC6">
              <a:hueOff val="-9933876"/>
              <a:satOff val="39811"/>
              <a:lumOff val="8628"/>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796" tIns="190796" rIns="190796" bIns="19079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FFFFFF"/>
              </a:solidFill>
              <a:latin typeface="Arial"/>
              <a:ea typeface="+mn-ea"/>
              <a:cs typeface="+mn-cs"/>
            </a:rPr>
            <a:t>Guiding Style</a:t>
          </a:r>
        </a:p>
      </dsp:txBody>
      <dsp:txXfrm>
        <a:off x="2523933" y="757083"/>
        <a:ext cx="2414456" cy="724336"/>
      </dsp:txXfrm>
    </dsp:sp>
    <dsp:sp modelId="{8D356318-7268-4895-B8A8-6264D977DC85}">
      <dsp:nvSpPr>
        <dsp:cNvPr id="0" name=""/>
        <dsp:cNvSpPr/>
      </dsp:nvSpPr>
      <dsp:spPr>
        <a:xfrm>
          <a:off x="2523933" y="1481420"/>
          <a:ext cx="2414456" cy="1546914"/>
        </a:xfrm>
        <a:prstGeom prst="rect">
          <a:avLst/>
        </a:prstGeom>
        <a:solidFill>
          <a:srgbClr val="4BACC6">
            <a:tint val="40000"/>
            <a:alpha val="90000"/>
            <a:hueOff val="-10740482"/>
            <a:satOff val="48253"/>
            <a:lumOff val="3317"/>
            <a:alphaOff val="0"/>
          </a:srgbClr>
        </a:solidFill>
        <a:ln w="25400" cap="flat" cmpd="sng" algn="ctr">
          <a:solidFill>
            <a:srgbClr val="4BACC6">
              <a:tint val="40000"/>
              <a:alpha val="90000"/>
              <a:hueOff val="-10740482"/>
              <a:satOff val="48253"/>
              <a:lumOff val="3317"/>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8495" tIns="238495" rIns="238495" bIns="238495"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0000">
                  <a:hueOff val="0"/>
                  <a:satOff val="0"/>
                  <a:lumOff val="0"/>
                  <a:alphaOff val="0"/>
                </a:srgbClr>
              </a:solidFill>
              <a:latin typeface="Arial"/>
              <a:ea typeface="+mn-ea"/>
              <a:cs typeface="+mn-cs"/>
            </a:rPr>
            <a:t>“May I help you?” </a:t>
          </a:r>
        </a:p>
      </dsp:txBody>
      <dsp:txXfrm>
        <a:off x="2523933" y="1481420"/>
        <a:ext cx="2414456" cy="15469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B11B1-A214-4E7A-A22B-9875A6A8055B}">
      <dsp:nvSpPr>
        <dsp:cNvPr id="0" name=""/>
        <dsp:cNvSpPr/>
      </dsp:nvSpPr>
      <dsp:spPr>
        <a:xfrm>
          <a:off x="0" y="1693"/>
          <a:ext cx="2939250" cy="0"/>
        </a:xfrm>
        <a:prstGeom prst="line">
          <a:avLst/>
        </a:prstGeom>
        <a:gradFill rotWithShape="0">
          <a:gsLst>
            <a:gs pos="0">
              <a:srgbClr val="4BACC6">
                <a:hueOff val="0"/>
                <a:satOff val="0"/>
                <a:lumOff val="0"/>
                <a:alphaOff val="0"/>
                <a:tint val="100000"/>
                <a:shade val="100000"/>
                <a:satMod val="130000"/>
              </a:srgbClr>
            </a:gs>
            <a:gs pos="100000">
              <a:srgbClr val="4BACC6">
                <a:hueOff val="0"/>
                <a:satOff val="0"/>
                <a:lumOff val="0"/>
                <a:alphaOff val="0"/>
                <a:tint val="50000"/>
                <a:shade val="100000"/>
                <a:satMod val="350000"/>
              </a:srgbClr>
            </a:gs>
          </a:gsLst>
          <a:lin ang="16200000" scaled="0"/>
        </a:gradFill>
        <a:ln w="9525" cap="flat" cmpd="sng" algn="ctr">
          <a:solidFill>
            <a:srgbClr val="4BACC6">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7D4AF5E-367E-49E9-A8A1-0BA12C25BC5E}">
      <dsp:nvSpPr>
        <dsp:cNvPr id="0" name=""/>
        <dsp:cNvSpPr/>
      </dsp:nvSpPr>
      <dsp:spPr>
        <a:xfrm>
          <a:off x="0" y="1693"/>
          <a:ext cx="2939250" cy="115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solidFill>
                <a:srgbClr val="000000">
                  <a:hueOff val="0"/>
                  <a:satOff val="0"/>
                  <a:lumOff val="0"/>
                  <a:alphaOff val="0"/>
                </a:srgbClr>
              </a:solidFill>
              <a:latin typeface="Arial"/>
              <a:ea typeface="+mn-ea"/>
              <a:cs typeface="+mn-cs"/>
            </a:rPr>
            <a:t>Body language</a:t>
          </a:r>
        </a:p>
      </dsp:txBody>
      <dsp:txXfrm>
        <a:off x="0" y="1693"/>
        <a:ext cx="2939250" cy="1155127"/>
      </dsp:txXfrm>
    </dsp:sp>
    <dsp:sp modelId="{AFCBF9A0-1FAA-4ABF-BAE7-19C74E61E457}">
      <dsp:nvSpPr>
        <dsp:cNvPr id="0" name=""/>
        <dsp:cNvSpPr/>
      </dsp:nvSpPr>
      <dsp:spPr>
        <a:xfrm>
          <a:off x="0" y="1156820"/>
          <a:ext cx="2939250" cy="0"/>
        </a:xfrm>
        <a:prstGeom prst="line">
          <a:avLst/>
        </a:prstGeom>
        <a:gradFill rotWithShape="0">
          <a:gsLst>
            <a:gs pos="0">
              <a:srgbClr val="4BACC6">
                <a:hueOff val="-4966938"/>
                <a:satOff val="19906"/>
                <a:lumOff val="4314"/>
                <a:alphaOff val="0"/>
                <a:tint val="100000"/>
                <a:shade val="100000"/>
                <a:satMod val="130000"/>
              </a:srgbClr>
            </a:gs>
            <a:gs pos="100000">
              <a:srgbClr val="4BACC6">
                <a:hueOff val="-4966938"/>
                <a:satOff val="19906"/>
                <a:lumOff val="4314"/>
                <a:alphaOff val="0"/>
                <a:tint val="50000"/>
                <a:shade val="100000"/>
                <a:satMod val="350000"/>
              </a:srgbClr>
            </a:gs>
          </a:gsLst>
          <a:lin ang="16200000" scaled="0"/>
        </a:gradFill>
        <a:ln w="9525" cap="flat" cmpd="sng" algn="ctr">
          <a:solidFill>
            <a:srgbClr val="4BACC6">
              <a:hueOff val="-4966938"/>
              <a:satOff val="19906"/>
              <a:lumOff val="4314"/>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EE0E8CC-D5DC-4362-81E5-C1DDCD729EA7}">
      <dsp:nvSpPr>
        <dsp:cNvPr id="0" name=""/>
        <dsp:cNvSpPr/>
      </dsp:nvSpPr>
      <dsp:spPr>
        <a:xfrm>
          <a:off x="0" y="1156820"/>
          <a:ext cx="2939250" cy="115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solidFill>
                <a:srgbClr val="000000">
                  <a:hueOff val="0"/>
                  <a:satOff val="0"/>
                  <a:lumOff val="0"/>
                  <a:alphaOff val="0"/>
                </a:srgbClr>
              </a:solidFill>
              <a:latin typeface="Arial"/>
              <a:ea typeface="+mn-ea"/>
              <a:cs typeface="+mn-cs"/>
            </a:rPr>
            <a:t>Distractions</a:t>
          </a:r>
        </a:p>
      </dsp:txBody>
      <dsp:txXfrm>
        <a:off x="0" y="1156820"/>
        <a:ext cx="2939250" cy="1155127"/>
      </dsp:txXfrm>
    </dsp:sp>
    <dsp:sp modelId="{15569EA3-9A89-4D07-AC61-7738B2CFFA5D}">
      <dsp:nvSpPr>
        <dsp:cNvPr id="0" name=""/>
        <dsp:cNvSpPr/>
      </dsp:nvSpPr>
      <dsp:spPr>
        <a:xfrm>
          <a:off x="0" y="2311948"/>
          <a:ext cx="2939250" cy="0"/>
        </a:xfrm>
        <a:prstGeom prst="line">
          <a:avLst/>
        </a:prstGeom>
        <a:gradFill rotWithShape="0">
          <a:gsLst>
            <a:gs pos="0">
              <a:srgbClr val="4BACC6">
                <a:hueOff val="-9933876"/>
                <a:satOff val="39811"/>
                <a:lumOff val="8628"/>
                <a:alphaOff val="0"/>
                <a:tint val="100000"/>
                <a:shade val="100000"/>
                <a:satMod val="130000"/>
              </a:srgbClr>
            </a:gs>
            <a:gs pos="100000">
              <a:srgbClr val="4BACC6">
                <a:hueOff val="-9933876"/>
                <a:satOff val="39811"/>
                <a:lumOff val="8628"/>
                <a:alphaOff val="0"/>
                <a:tint val="50000"/>
                <a:shade val="100000"/>
                <a:satMod val="350000"/>
              </a:srgbClr>
            </a:gs>
          </a:gsLst>
          <a:lin ang="16200000" scaled="0"/>
        </a:gradFill>
        <a:ln w="9525" cap="flat" cmpd="sng" algn="ctr">
          <a:solidFill>
            <a:srgbClr val="4BACC6">
              <a:hueOff val="-9933876"/>
              <a:satOff val="39811"/>
              <a:lumOff val="8628"/>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F4DCFF5-854E-4FDA-9CD3-B660ECAA08CA}">
      <dsp:nvSpPr>
        <dsp:cNvPr id="0" name=""/>
        <dsp:cNvSpPr/>
      </dsp:nvSpPr>
      <dsp:spPr>
        <a:xfrm>
          <a:off x="0" y="2311948"/>
          <a:ext cx="2939250" cy="1155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rgbClr val="000000">
                  <a:hueOff val="0"/>
                  <a:satOff val="0"/>
                  <a:lumOff val="0"/>
                  <a:alphaOff val="0"/>
                </a:srgbClr>
              </a:solidFill>
              <a:latin typeface="Arial"/>
              <a:ea typeface="+mn-ea"/>
              <a:cs typeface="+mn-cs"/>
            </a:rPr>
            <a:t>“We can talk about this, but do you have other worries as well?”</a:t>
          </a:r>
        </a:p>
      </dsp:txBody>
      <dsp:txXfrm>
        <a:off x="0" y="2311948"/>
        <a:ext cx="2939250" cy="11551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4A5B3-9DF7-428C-B59C-1987FC9A91B3}">
      <dsp:nvSpPr>
        <dsp:cNvPr id="0" name=""/>
        <dsp:cNvSpPr/>
      </dsp:nvSpPr>
      <dsp:spPr>
        <a:xfrm>
          <a:off x="0" y="0"/>
          <a:ext cx="3401742"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7D169B1-1C24-4E97-9947-3DC773FADD0E}">
      <dsp:nvSpPr>
        <dsp:cNvPr id="0" name=""/>
        <dsp:cNvSpPr/>
      </dsp:nvSpPr>
      <dsp:spPr>
        <a:xfrm>
          <a:off x="0" y="0"/>
          <a:ext cx="3401742"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solidFill>
                <a:srgbClr val="000000">
                  <a:hueOff val="0"/>
                  <a:satOff val="0"/>
                  <a:lumOff val="0"/>
                  <a:alphaOff val="0"/>
                </a:srgbClr>
              </a:solidFill>
              <a:latin typeface="Arial"/>
              <a:ea typeface="+mn-ea"/>
              <a:cs typeface="+mn-cs"/>
            </a:rPr>
            <a:t>Spend time to understand misinformation</a:t>
          </a:r>
          <a:endParaRPr lang="en-US" sz="1800" kern="1200">
            <a:solidFill>
              <a:srgbClr val="000000">
                <a:hueOff val="0"/>
                <a:satOff val="0"/>
                <a:lumOff val="0"/>
                <a:alphaOff val="0"/>
              </a:srgbClr>
            </a:solidFill>
            <a:latin typeface="Arial"/>
            <a:ea typeface="+mn-ea"/>
            <a:cs typeface="+mn-cs"/>
          </a:endParaRPr>
        </a:p>
      </dsp:txBody>
      <dsp:txXfrm>
        <a:off x="0" y="0"/>
        <a:ext cx="3401742" cy="946354"/>
      </dsp:txXfrm>
    </dsp:sp>
    <dsp:sp modelId="{C99F2649-A130-42EB-88DB-ABD61EB3358D}">
      <dsp:nvSpPr>
        <dsp:cNvPr id="0" name=""/>
        <dsp:cNvSpPr/>
      </dsp:nvSpPr>
      <dsp:spPr>
        <a:xfrm>
          <a:off x="0" y="946354"/>
          <a:ext cx="3401742"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769D4626-F05E-4B18-B851-716D9494C571}">
      <dsp:nvSpPr>
        <dsp:cNvPr id="0" name=""/>
        <dsp:cNvSpPr/>
      </dsp:nvSpPr>
      <dsp:spPr>
        <a:xfrm>
          <a:off x="0" y="946354"/>
          <a:ext cx="3401742"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solidFill>
                <a:srgbClr val="000000">
                  <a:hueOff val="0"/>
                  <a:satOff val="0"/>
                  <a:lumOff val="0"/>
                  <a:alphaOff val="0"/>
                </a:srgbClr>
              </a:solidFill>
              <a:latin typeface="Arial"/>
              <a:ea typeface="+mn-ea"/>
              <a:cs typeface="+mn-cs"/>
            </a:rPr>
            <a:t>Ask what they already learned about topic</a:t>
          </a:r>
          <a:endParaRPr lang="en-US" sz="1800" kern="1200">
            <a:solidFill>
              <a:srgbClr val="000000">
                <a:hueOff val="0"/>
                <a:satOff val="0"/>
                <a:lumOff val="0"/>
                <a:alphaOff val="0"/>
              </a:srgbClr>
            </a:solidFill>
            <a:latin typeface="Arial"/>
            <a:ea typeface="+mn-ea"/>
            <a:cs typeface="+mn-cs"/>
          </a:endParaRPr>
        </a:p>
      </dsp:txBody>
      <dsp:txXfrm>
        <a:off x="0" y="946354"/>
        <a:ext cx="3401742" cy="946354"/>
      </dsp:txXfrm>
    </dsp:sp>
    <dsp:sp modelId="{870B5A1B-4DD7-48BB-9E0D-BA323837918D}">
      <dsp:nvSpPr>
        <dsp:cNvPr id="0" name=""/>
        <dsp:cNvSpPr/>
      </dsp:nvSpPr>
      <dsp:spPr>
        <a:xfrm>
          <a:off x="0" y="1892709"/>
          <a:ext cx="3401742"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01887810-608A-49CB-9792-82355AB0FEA6}">
      <dsp:nvSpPr>
        <dsp:cNvPr id="0" name=""/>
        <dsp:cNvSpPr/>
      </dsp:nvSpPr>
      <dsp:spPr>
        <a:xfrm>
          <a:off x="0" y="1892709"/>
          <a:ext cx="3401742"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a:solidFill>
                <a:srgbClr val="000000">
                  <a:hueOff val="0"/>
                  <a:satOff val="0"/>
                  <a:lumOff val="0"/>
                  <a:alphaOff val="0"/>
                </a:srgbClr>
              </a:solidFill>
              <a:latin typeface="Arial"/>
              <a:ea typeface="+mn-ea"/>
              <a:cs typeface="+mn-cs"/>
            </a:rPr>
            <a:t>Invite conversations about potential misinformation</a:t>
          </a:r>
          <a:endParaRPr lang="en-US" sz="1800" kern="1200">
            <a:solidFill>
              <a:srgbClr val="000000">
                <a:hueOff val="0"/>
                <a:satOff val="0"/>
                <a:lumOff val="0"/>
                <a:alphaOff val="0"/>
              </a:srgbClr>
            </a:solidFill>
            <a:latin typeface="Arial"/>
            <a:ea typeface="+mn-ea"/>
            <a:cs typeface="+mn-cs"/>
          </a:endParaRPr>
        </a:p>
      </dsp:txBody>
      <dsp:txXfrm>
        <a:off x="0" y="1892709"/>
        <a:ext cx="3401742" cy="946354"/>
      </dsp:txXfrm>
    </dsp:sp>
    <dsp:sp modelId="{AA3D24E7-F373-4C0E-9012-4A1C22BB4641}">
      <dsp:nvSpPr>
        <dsp:cNvPr id="0" name=""/>
        <dsp:cNvSpPr/>
      </dsp:nvSpPr>
      <dsp:spPr>
        <a:xfrm>
          <a:off x="0" y="2839064"/>
          <a:ext cx="3401742" cy="0"/>
        </a:xfrm>
        <a:prstGeom prst="line">
          <a:avLst/>
        </a:prstGeom>
        <a:solidFill>
          <a:srgbClr val="8064A2">
            <a:hueOff val="0"/>
            <a:satOff val="0"/>
            <a:lumOff val="0"/>
            <a:alphaOff val="0"/>
          </a:srgb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DA15E55-3CA3-4C95-9317-CE349FCFA46F}">
      <dsp:nvSpPr>
        <dsp:cNvPr id="0" name=""/>
        <dsp:cNvSpPr/>
      </dsp:nvSpPr>
      <dsp:spPr>
        <a:xfrm>
          <a:off x="0" y="2839064"/>
          <a:ext cx="3401742" cy="946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b="0" i="0" kern="1200">
            <a:solidFill>
              <a:srgbClr val="000000">
                <a:hueOff val="0"/>
                <a:satOff val="0"/>
                <a:lumOff val="0"/>
                <a:alphaOff val="0"/>
              </a:srgbClr>
            </a:solidFill>
            <a:latin typeface="Arial"/>
            <a:ea typeface="+mn-ea"/>
            <a:cs typeface="+mn-cs"/>
          </a:endParaRPr>
        </a:p>
        <a:p>
          <a:pPr marL="0" lvl="0" indent="0" algn="l" defTabSz="800100">
            <a:lnSpc>
              <a:spcPct val="90000"/>
            </a:lnSpc>
            <a:spcBef>
              <a:spcPct val="0"/>
            </a:spcBef>
            <a:spcAft>
              <a:spcPct val="35000"/>
            </a:spcAft>
            <a:buNone/>
          </a:pPr>
          <a:r>
            <a:rPr lang="en-US" sz="1800" b="0" i="0" kern="1200">
              <a:solidFill>
                <a:srgbClr val="000000">
                  <a:hueOff val="0"/>
                  <a:satOff val="0"/>
                  <a:lumOff val="0"/>
                  <a:alphaOff val="0"/>
                </a:srgbClr>
              </a:solidFill>
              <a:latin typeface="Arial"/>
              <a:ea typeface="+mn-ea"/>
              <a:cs typeface="+mn-cs"/>
            </a:rPr>
            <a:t>“What have you already heard about ----------------------------?”</a:t>
          </a:r>
          <a:endParaRPr lang="en-US" sz="1800" kern="1200" dirty="0">
            <a:solidFill>
              <a:srgbClr val="000000">
                <a:hueOff val="0"/>
                <a:satOff val="0"/>
                <a:lumOff val="0"/>
                <a:alphaOff val="0"/>
              </a:srgbClr>
            </a:solidFill>
            <a:latin typeface="Arial"/>
            <a:ea typeface="+mn-ea"/>
            <a:cs typeface="+mn-cs"/>
          </a:endParaRPr>
        </a:p>
      </dsp:txBody>
      <dsp:txXfrm>
        <a:off x="0" y="2839064"/>
        <a:ext cx="3401742" cy="9463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5EE3F-5D73-43DF-A62D-F24C7E1D9F4B}">
      <dsp:nvSpPr>
        <dsp:cNvPr id="0" name=""/>
        <dsp:cNvSpPr/>
      </dsp:nvSpPr>
      <dsp:spPr>
        <a:xfrm>
          <a:off x="1861324" y="1245568"/>
          <a:ext cx="397718" cy="91440"/>
        </a:xfrm>
        <a:custGeom>
          <a:avLst/>
          <a:gdLst/>
          <a:ahLst/>
          <a:cxnLst/>
          <a:rect l="0" t="0" r="0" b="0"/>
          <a:pathLst>
            <a:path>
              <a:moveTo>
                <a:pt x="0" y="45720"/>
              </a:moveTo>
              <a:lnTo>
                <a:pt x="533060" y="45720"/>
              </a:lnTo>
            </a:path>
          </a:pathLst>
        </a:custGeom>
        <a:noFill/>
        <a:ln w="9525" cap="flat" cmpd="sng" algn="ctr">
          <a:solidFill>
            <a:srgbClr val="4F81BD">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Arial"/>
            <a:ea typeface="+mn-ea"/>
            <a:cs typeface="+mn-cs"/>
          </a:endParaRPr>
        </a:p>
      </dsp:txBody>
      <dsp:txXfrm>
        <a:off x="2049475" y="1289147"/>
        <a:ext cx="0" cy="0"/>
      </dsp:txXfrm>
    </dsp:sp>
    <dsp:sp modelId="{FD70A09E-E923-47C3-8120-13B3DFC7C7E3}">
      <dsp:nvSpPr>
        <dsp:cNvPr id="0" name=""/>
        <dsp:cNvSpPr/>
      </dsp:nvSpPr>
      <dsp:spPr>
        <a:xfrm>
          <a:off x="872" y="732613"/>
          <a:ext cx="1862252" cy="1117351"/>
        </a:xfrm>
        <a:prstGeom prst="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252" tIns="95785" rIns="91252" bIns="95785" numCol="1" spcCol="1270" anchor="ctr" anchorCtr="0">
          <a:noAutofit/>
        </a:bodyPr>
        <a:lstStyle/>
        <a:p>
          <a:pPr marL="0" lvl="0" indent="0" algn="ctr" defTabSz="666750">
            <a:lnSpc>
              <a:spcPct val="90000"/>
            </a:lnSpc>
            <a:spcBef>
              <a:spcPct val="0"/>
            </a:spcBef>
            <a:spcAft>
              <a:spcPct val="35000"/>
            </a:spcAft>
            <a:buNone/>
          </a:pPr>
          <a:r>
            <a:rPr lang="en-US" sz="1500" b="0" i="0" kern="1200" dirty="0">
              <a:solidFill>
                <a:srgbClr val="FFFFFF"/>
              </a:solidFill>
              <a:latin typeface="Arial"/>
              <a:ea typeface="+mn-ea"/>
              <a:cs typeface="+mn-cs"/>
            </a:rPr>
            <a:t>Assess readiness to receive facts</a:t>
          </a:r>
          <a:endParaRPr lang="en-US" sz="1500" kern="1200" dirty="0">
            <a:solidFill>
              <a:srgbClr val="FFFFFF"/>
            </a:solidFill>
            <a:latin typeface="Arial"/>
            <a:ea typeface="+mn-ea"/>
            <a:cs typeface="+mn-cs"/>
          </a:endParaRPr>
        </a:p>
      </dsp:txBody>
      <dsp:txXfrm>
        <a:off x="872" y="732613"/>
        <a:ext cx="1862252" cy="1117351"/>
      </dsp:txXfrm>
    </dsp:sp>
    <dsp:sp modelId="{9190F794-C154-46F4-B9B6-E25BC8212E90}">
      <dsp:nvSpPr>
        <dsp:cNvPr id="0" name=""/>
        <dsp:cNvSpPr/>
      </dsp:nvSpPr>
      <dsp:spPr>
        <a:xfrm>
          <a:off x="931998" y="1848164"/>
          <a:ext cx="2290570" cy="397718"/>
        </a:xfrm>
        <a:custGeom>
          <a:avLst/>
          <a:gdLst/>
          <a:ahLst/>
          <a:cxnLst/>
          <a:rect l="0" t="0" r="0" b="0"/>
          <a:pathLst>
            <a:path>
              <a:moveTo>
                <a:pt x="3014356" y="0"/>
              </a:moveTo>
              <a:lnTo>
                <a:pt x="3014356" y="283630"/>
              </a:lnTo>
              <a:lnTo>
                <a:pt x="0" y="283630"/>
              </a:lnTo>
              <a:lnTo>
                <a:pt x="0" y="533060"/>
              </a:lnTo>
            </a:path>
          </a:pathLst>
        </a:custGeom>
        <a:noFill/>
        <a:ln w="9525" cap="flat" cmpd="sng" algn="ctr">
          <a:solidFill>
            <a:srgbClr val="4F81BD">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Arial"/>
            <a:ea typeface="+mn-ea"/>
            <a:cs typeface="+mn-cs"/>
          </a:endParaRPr>
        </a:p>
      </dsp:txBody>
      <dsp:txXfrm>
        <a:off x="2019026" y="2044881"/>
        <a:ext cx="0" cy="0"/>
      </dsp:txXfrm>
    </dsp:sp>
    <dsp:sp modelId="{98CB5741-3CB2-42AF-97DF-41A1279C78FD}">
      <dsp:nvSpPr>
        <dsp:cNvPr id="0" name=""/>
        <dsp:cNvSpPr/>
      </dsp:nvSpPr>
      <dsp:spPr>
        <a:xfrm>
          <a:off x="2291442" y="732613"/>
          <a:ext cx="1862252" cy="1117351"/>
        </a:xfrm>
        <a:prstGeom prst="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252" tIns="95785" rIns="91252" bIns="95785" numCol="1" spcCol="1270" anchor="ctr" anchorCtr="0">
          <a:noAutofit/>
        </a:bodyPr>
        <a:lstStyle/>
        <a:p>
          <a:pPr marL="0" lvl="0" indent="0" algn="ctr" defTabSz="666750">
            <a:lnSpc>
              <a:spcPct val="90000"/>
            </a:lnSpc>
            <a:spcBef>
              <a:spcPct val="0"/>
            </a:spcBef>
            <a:spcAft>
              <a:spcPct val="35000"/>
            </a:spcAft>
            <a:buNone/>
          </a:pPr>
          <a:r>
            <a:rPr lang="en-US" sz="1500" b="0" i="0" kern="1200" dirty="0">
              <a:solidFill>
                <a:srgbClr val="FFFFFF"/>
              </a:solidFill>
              <a:latin typeface="Arial"/>
              <a:ea typeface="+mn-ea"/>
              <a:cs typeface="+mn-cs"/>
            </a:rPr>
            <a:t>Ask permission before giving facts</a:t>
          </a:r>
          <a:endParaRPr lang="en-US" sz="1500" kern="1200" dirty="0">
            <a:solidFill>
              <a:srgbClr val="FFFFFF"/>
            </a:solidFill>
            <a:latin typeface="Arial"/>
            <a:ea typeface="+mn-ea"/>
            <a:cs typeface="+mn-cs"/>
          </a:endParaRPr>
        </a:p>
      </dsp:txBody>
      <dsp:txXfrm>
        <a:off x="2291442" y="732613"/>
        <a:ext cx="1862252" cy="1117351"/>
      </dsp:txXfrm>
    </dsp:sp>
    <dsp:sp modelId="{557AED75-7CCA-4218-832F-209864EBDC51}">
      <dsp:nvSpPr>
        <dsp:cNvPr id="0" name=""/>
        <dsp:cNvSpPr/>
      </dsp:nvSpPr>
      <dsp:spPr>
        <a:xfrm>
          <a:off x="1861324" y="2791238"/>
          <a:ext cx="397718" cy="91440"/>
        </a:xfrm>
        <a:custGeom>
          <a:avLst/>
          <a:gdLst/>
          <a:ahLst/>
          <a:cxnLst/>
          <a:rect l="0" t="0" r="0" b="0"/>
          <a:pathLst>
            <a:path>
              <a:moveTo>
                <a:pt x="0" y="45720"/>
              </a:moveTo>
              <a:lnTo>
                <a:pt x="533060" y="45720"/>
              </a:lnTo>
            </a:path>
          </a:pathLst>
        </a:custGeom>
        <a:noFill/>
        <a:ln w="9525" cap="flat" cmpd="sng" algn="ctr">
          <a:solidFill>
            <a:srgbClr val="4F81BD">
              <a:hueOff val="0"/>
              <a:satOff val="0"/>
              <a:lumOff val="0"/>
              <a:alphaOff val="0"/>
            </a:s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rgbClr val="000000">
                <a:hueOff val="0"/>
                <a:satOff val="0"/>
                <a:lumOff val="0"/>
                <a:alphaOff val="0"/>
              </a:srgbClr>
            </a:solidFill>
            <a:latin typeface="Arial"/>
            <a:ea typeface="+mn-ea"/>
            <a:cs typeface="+mn-cs"/>
          </a:endParaRPr>
        </a:p>
      </dsp:txBody>
      <dsp:txXfrm>
        <a:off x="2049475" y="2834816"/>
        <a:ext cx="0" cy="0"/>
      </dsp:txXfrm>
    </dsp:sp>
    <dsp:sp modelId="{F43DADE4-556B-474C-ADAC-452767DE85C0}">
      <dsp:nvSpPr>
        <dsp:cNvPr id="0" name=""/>
        <dsp:cNvSpPr/>
      </dsp:nvSpPr>
      <dsp:spPr>
        <a:xfrm>
          <a:off x="872" y="2278282"/>
          <a:ext cx="1862252" cy="1117351"/>
        </a:xfrm>
        <a:prstGeom prst="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252" tIns="95785" rIns="91252" bIns="95785" numCol="1" spcCol="1270" anchor="ctr" anchorCtr="0">
          <a:noAutofit/>
        </a:bodyPr>
        <a:lstStyle/>
        <a:p>
          <a:pPr marL="0" lvl="0" indent="0" algn="ctr" defTabSz="666750">
            <a:lnSpc>
              <a:spcPct val="90000"/>
            </a:lnSpc>
            <a:spcBef>
              <a:spcPct val="0"/>
            </a:spcBef>
            <a:spcAft>
              <a:spcPct val="35000"/>
            </a:spcAft>
            <a:buNone/>
          </a:pPr>
          <a:r>
            <a:rPr lang="en-US" sz="1500" b="0" i="0" kern="1200" dirty="0">
              <a:solidFill>
                <a:srgbClr val="FFFFFF"/>
              </a:solidFill>
              <a:latin typeface="Arial"/>
              <a:ea typeface="+mn-ea"/>
              <a:cs typeface="+mn-cs"/>
            </a:rPr>
            <a:t>Invite questions about what you just shared</a:t>
          </a:r>
          <a:endParaRPr lang="en-US" sz="1500" kern="1200" dirty="0">
            <a:solidFill>
              <a:srgbClr val="FFFFFF"/>
            </a:solidFill>
            <a:latin typeface="Arial"/>
            <a:ea typeface="+mn-ea"/>
            <a:cs typeface="+mn-cs"/>
          </a:endParaRPr>
        </a:p>
      </dsp:txBody>
      <dsp:txXfrm>
        <a:off x="872" y="2278282"/>
        <a:ext cx="1862252" cy="1117351"/>
      </dsp:txXfrm>
    </dsp:sp>
    <dsp:sp modelId="{83D9F8E6-E89C-48C8-92DA-06E877246725}">
      <dsp:nvSpPr>
        <dsp:cNvPr id="0" name=""/>
        <dsp:cNvSpPr/>
      </dsp:nvSpPr>
      <dsp:spPr>
        <a:xfrm>
          <a:off x="2291442" y="2278282"/>
          <a:ext cx="1862252" cy="1117351"/>
        </a:xfrm>
        <a:prstGeom prst="rect">
          <a:avLst/>
        </a:prstGeom>
        <a:gradFill rotWithShape="0">
          <a:gsLst>
            <a:gs pos="0">
              <a:srgbClr val="4F81BD">
                <a:hueOff val="0"/>
                <a:satOff val="0"/>
                <a:lumOff val="0"/>
                <a:alphaOff val="0"/>
                <a:tint val="100000"/>
                <a:shade val="100000"/>
                <a:satMod val="130000"/>
              </a:srgbClr>
            </a:gs>
            <a:gs pos="100000">
              <a:srgbClr val="4F81B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252" tIns="95785" rIns="91252" bIns="95785" numCol="1" spcCol="1270" anchor="ctr" anchorCtr="0">
          <a:noAutofit/>
        </a:bodyPr>
        <a:lstStyle/>
        <a:p>
          <a:pPr marL="0" lvl="0" indent="0" algn="ctr" defTabSz="666750">
            <a:lnSpc>
              <a:spcPct val="90000"/>
            </a:lnSpc>
            <a:spcBef>
              <a:spcPct val="0"/>
            </a:spcBef>
            <a:spcAft>
              <a:spcPct val="35000"/>
            </a:spcAft>
            <a:buNone/>
          </a:pPr>
          <a:r>
            <a:rPr lang="en-US" sz="1500" b="0" i="0" kern="1200" dirty="0">
              <a:solidFill>
                <a:srgbClr val="FFFFFF"/>
              </a:solidFill>
              <a:latin typeface="Arial"/>
              <a:ea typeface="+mn-ea"/>
              <a:cs typeface="+mn-cs"/>
            </a:rPr>
            <a:t>Give credible resources- local hospital information page, CDC, WHO</a:t>
          </a:r>
        </a:p>
      </dsp:txBody>
      <dsp:txXfrm>
        <a:off x="2291442" y="2278282"/>
        <a:ext cx="1862252" cy="11173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406106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86d474fc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2" name="Google Shape;72;gb86d474f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highlight>
                  <a:srgbClr val="FFFFFF"/>
                </a:highlight>
                <a:latin typeface="Lato"/>
                <a:ea typeface="Lato"/>
                <a:cs typeface="Lato"/>
                <a:sym typeface="Lato"/>
              </a:rPr>
              <a:t>Misinformation can trigger emotional reactions in many people. It can cause fear, distrust, and anger.</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e793cc24f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ge793cc24f5_0_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a:solidFill>
                  <a:schemeClr val="dk1"/>
                </a:solidFill>
                <a:highlight>
                  <a:schemeClr val="lt1"/>
                </a:highlight>
                <a:latin typeface="Lato"/>
                <a:ea typeface="Lato"/>
                <a:cs typeface="Lato"/>
                <a:sym typeface="Lato"/>
              </a:rPr>
              <a:t>For some patients and community members, hesitancy around the COVID-19 vaccine ties back to legacy concerns and distrust of the healthcare system. </a:t>
            </a: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793cc24f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ge793cc24f5_0_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highlight>
                  <a:srgbClr val="FFFFFF"/>
                </a:highlight>
                <a:latin typeface="Lato"/>
                <a:ea typeface="Lato"/>
                <a:cs typeface="Lato"/>
                <a:sym typeface="Lato"/>
              </a:rPr>
              <a:t>With the overwhelming amount of information - and misinformation - out there about the COVID-19 vaccine, it’s understandable that many people have questions. When communicating with patients and community members, use these best practices to start an open conversation:</a:t>
            </a:r>
          </a:p>
          <a:p>
            <a:pPr marL="0" lvl="0" indent="0" algn="l" rtl="0">
              <a:lnSpc>
                <a:spcPct val="100000"/>
              </a:lnSpc>
              <a:spcBef>
                <a:spcPts val="0"/>
              </a:spcBef>
              <a:spcAft>
                <a:spcPts val="0"/>
              </a:spcAft>
              <a:buSzPts val="1400"/>
              <a:buNone/>
            </a:pPr>
            <a:endParaRPr lang="en-US" dirty="0"/>
          </a:p>
          <a:p>
            <a:pPr marL="457200" lvl="0" indent="-323850" algn="l" rtl="0">
              <a:spcBef>
                <a:spcPts val="1000"/>
              </a:spcBef>
              <a:spcAft>
                <a:spcPts val="0"/>
              </a:spcAft>
              <a:buSzPts val="1500"/>
              <a:buFont typeface="Lato"/>
              <a:buChar char="●"/>
            </a:pPr>
            <a:r>
              <a:rPr lang="en-US" sz="1400" b="1" dirty="0">
                <a:highlight>
                  <a:srgbClr val="FFFFFF"/>
                </a:highlight>
                <a:latin typeface="Lato"/>
                <a:ea typeface="Lato"/>
                <a:cs typeface="Lato"/>
                <a:sym typeface="Lato"/>
              </a:rPr>
              <a:t>Validate Their Feelings</a:t>
            </a:r>
            <a:br>
              <a:rPr lang="en-US" sz="1400" dirty="0">
                <a:highlight>
                  <a:srgbClr val="FFFFFF"/>
                </a:highlight>
                <a:latin typeface="Lato"/>
                <a:ea typeface="Lato"/>
                <a:cs typeface="Lato"/>
                <a:sym typeface="Lato"/>
              </a:rPr>
            </a:br>
            <a:r>
              <a:rPr lang="en-US" sz="1400" dirty="0">
                <a:highlight>
                  <a:srgbClr val="FFFFFF"/>
                </a:highlight>
                <a:latin typeface="Lato"/>
                <a:ea typeface="Lato"/>
                <a:cs typeface="Lato"/>
                <a:sym typeface="Lato"/>
              </a:rPr>
              <a:t>Start by validating their feelings of concern and letting them know you’re on their side.</a:t>
            </a:r>
          </a:p>
          <a:p>
            <a:pPr marL="457200" lvl="0" indent="-323850" algn="l" rtl="0">
              <a:spcBef>
                <a:spcPts val="1000"/>
              </a:spcBef>
              <a:spcAft>
                <a:spcPts val="0"/>
              </a:spcAft>
              <a:buSzPts val="1500"/>
              <a:buFont typeface="Lato"/>
              <a:buChar char="●"/>
            </a:pPr>
            <a:r>
              <a:rPr lang="en-US" sz="1400" b="1" dirty="0">
                <a:highlight>
                  <a:srgbClr val="FFFFFF"/>
                </a:highlight>
                <a:latin typeface="Lato"/>
                <a:ea typeface="Lato"/>
                <a:cs typeface="Lato"/>
                <a:sym typeface="Lato"/>
              </a:rPr>
              <a:t>Utilize Evidence-Based Information</a:t>
            </a:r>
            <a:br>
              <a:rPr lang="en-US" sz="1400" dirty="0">
                <a:highlight>
                  <a:srgbClr val="FFFFFF"/>
                </a:highlight>
                <a:latin typeface="Lato"/>
                <a:ea typeface="Lato"/>
                <a:cs typeface="Lato"/>
                <a:sym typeface="Lato"/>
              </a:rPr>
            </a:br>
            <a:r>
              <a:rPr lang="en-US" sz="1400" dirty="0">
                <a:solidFill>
                  <a:schemeClr val="dk1"/>
                </a:solidFill>
                <a:highlight>
                  <a:schemeClr val="lt1"/>
                </a:highlight>
                <a:latin typeface="Lato"/>
                <a:ea typeface="Lato"/>
                <a:cs typeface="Lato"/>
                <a:sym typeface="Lato"/>
              </a:rPr>
              <a:t>Incorporate non-emotional, factual information that is tied back to reputable sources that resonate with your audience.</a:t>
            </a:r>
          </a:p>
          <a:p>
            <a:pPr marL="457200" lvl="0" indent="-323850" algn="l" rtl="0">
              <a:spcBef>
                <a:spcPts val="1000"/>
              </a:spcBef>
              <a:spcAft>
                <a:spcPts val="1000"/>
              </a:spcAft>
              <a:buClr>
                <a:schemeClr val="dk1"/>
              </a:buClr>
              <a:buSzPts val="1500"/>
              <a:buFont typeface="Lato"/>
              <a:buChar char="●"/>
            </a:pPr>
            <a:r>
              <a:rPr lang="en-US" sz="1400" b="1" dirty="0">
                <a:solidFill>
                  <a:schemeClr val="dk1"/>
                </a:solidFill>
                <a:highlight>
                  <a:schemeClr val="lt1"/>
                </a:highlight>
                <a:latin typeface="Lato"/>
                <a:ea typeface="Lato"/>
                <a:cs typeface="Lato"/>
                <a:sym typeface="Lato"/>
              </a:rPr>
              <a:t>Reinforce Messaging with Personal Stories</a:t>
            </a:r>
            <a:br>
              <a:rPr lang="en-US" sz="1400" dirty="0">
                <a:solidFill>
                  <a:schemeClr val="dk1"/>
                </a:solidFill>
                <a:highlight>
                  <a:schemeClr val="lt1"/>
                </a:highlight>
                <a:latin typeface="Lato"/>
                <a:ea typeface="Lato"/>
                <a:cs typeface="Lato"/>
                <a:sym typeface="Lato"/>
              </a:rPr>
            </a:br>
            <a:r>
              <a:rPr lang="en-US" sz="1400" dirty="0">
                <a:solidFill>
                  <a:schemeClr val="dk1"/>
                </a:solidFill>
                <a:highlight>
                  <a:schemeClr val="lt1"/>
                </a:highlight>
                <a:latin typeface="Lato"/>
                <a:ea typeface="Lato"/>
                <a:cs typeface="Lato"/>
                <a:sym typeface="Lato"/>
              </a:rPr>
              <a:t>Help patients and community members know that they’re not alone by sharing your personal story or experience with the COVID-19 vaccine.</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And now, I’m excited to introduce today’s speaker, Dr. </a:t>
            </a:r>
            <a:r>
              <a:rPr lang="en-US" b="0" i="0" dirty="0">
                <a:solidFill>
                  <a:srgbClr val="333333"/>
                </a:solidFill>
                <a:effectLst/>
                <a:latin typeface="Open Sans" panose="020B0606030504020204" pitchFamily="34" charset="0"/>
              </a:rPr>
              <a:t>Letha Joseph!</a:t>
            </a:r>
            <a:endParaRPr lang="en-US" b="0" dirty="0"/>
          </a:p>
          <a:p>
            <a:pPr marL="0" lvl="0" indent="0" algn="l" rtl="0">
              <a:lnSpc>
                <a:spcPct val="100000"/>
              </a:lnSpc>
              <a:spcBef>
                <a:spcPts val="0"/>
              </a:spcBef>
              <a:spcAft>
                <a:spcPts val="0"/>
              </a:spcAft>
              <a:buSzPts val="1400"/>
              <a:buNone/>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 Joseph is a Nurse Practitioner at Veterans Affairs Health Care System in Durham, North Carolina, and a consulting associate/ clinical instructor at Duke University School of Nursing.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Her research interests include health promotion and lifestyle modification, diabetes, cultural sensitivity and implicit bias, and older adults' care. She is a member of the American Nurses Association/ North Carolina Nurses Association, American Association of Nurse Practitioners, and </a:t>
            </a:r>
            <a:r>
              <a:rPr lang="en-US" sz="1800"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Sigma Theta Tau</a:t>
            </a: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International Honor Society of Nursing. Letha has received several accolades for recognition of her excellent work in nursing and academia.</a:t>
            </a:r>
            <a:endParaRPr lang="en-US" b="0"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She has presented with NNCC many times on the topic of misinformation and how to have productive vaccine conversations. </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Welcome, Letha! Glad to have you back with us today.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53029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3c8dd50c9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e3c8dd50c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3912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41539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9629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3c8dd50c9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ge3c8dd50c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90976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86d474fc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gb86d474fc2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National Nurse-Led Care Consortium is a nonprofit member-supported organization working to strengthen community health through quality, compassionate, and collaborative nurse-led care.  </a:t>
            </a:r>
            <a:endParaRPr>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NNCC represents the intersection of nurse-led primary care and public health.</a:t>
            </a:r>
            <a:endParaRPr>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Our mission is to advance nurse-led health care through policy, consultation, and programs to reduce health disparities and meet people’s primary care and wellness needs. </a:t>
            </a:r>
            <a:endParaRPr>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NNCC is an affiliate of the Public Health Management Corporation.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86d474fc2_0_29:notes"/>
          <p:cNvSpPr txBox="1">
            <a:spLocks noGrp="1"/>
          </p:cNvSpPr>
          <p:nvPr>
            <p:ph type="body" idx="1"/>
          </p:nvPr>
        </p:nvSpPr>
        <p:spPr>
          <a:xfrm>
            <a:off x="685800" y="4343401"/>
            <a:ext cx="5486400" cy="4114800"/>
          </a:xfrm>
          <a:prstGeom prst="rect">
            <a:avLst/>
          </a:prstGeom>
          <a:noFill/>
          <a:ln>
            <a:noFill/>
          </a:ln>
        </p:spPr>
        <p:txBody>
          <a:bodyPr spcFirstLastPara="1" wrap="square" lIns="89600" tIns="89600" rIns="89600" bIns="896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effectLst/>
                <a:latin typeface="Calibri" panose="020F0502020204030204" pitchFamily="34" charset="0"/>
              </a:rPr>
              <a:t>NNCC recently launched a national campaign #NursesMakeChangeHappen and a COVID Vaccine Toolkit designed to give you the tools to support immunization in your community. </a:t>
            </a:r>
          </a:p>
          <a:p>
            <a:pPr marL="0" lvl="0" indent="0" algn="l" rtl="0">
              <a:lnSpc>
                <a:spcPct val="100000"/>
              </a:lnSpc>
              <a:spcBef>
                <a:spcPts val="0"/>
              </a:spcBef>
              <a:spcAft>
                <a:spcPts val="0"/>
              </a:spcAft>
              <a:buSzPts val="1400"/>
              <a:buNone/>
            </a:pPr>
            <a:endParaRPr dirty="0"/>
          </a:p>
        </p:txBody>
      </p:sp>
      <p:sp>
        <p:nvSpPr>
          <p:cNvPr id="105" name="Google Shape;105;gb86d474fc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b86d474fc2_0_33:notes"/>
          <p:cNvSpPr txBox="1">
            <a:spLocks noGrp="1"/>
          </p:cNvSpPr>
          <p:nvPr>
            <p:ph type="body" idx="1"/>
          </p:nvPr>
        </p:nvSpPr>
        <p:spPr>
          <a:xfrm>
            <a:off x="685800" y="4343401"/>
            <a:ext cx="5486400" cy="4114800"/>
          </a:xfrm>
          <a:prstGeom prst="rect">
            <a:avLst/>
          </a:prstGeom>
          <a:noFill/>
          <a:ln>
            <a:noFill/>
          </a:ln>
        </p:spPr>
        <p:txBody>
          <a:bodyPr spcFirstLastPara="1" wrap="square" lIns="89600" tIns="89600" rIns="89600" bIns="896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You can check out our toolkit at nurseledcare.org/toolkit</a:t>
            </a:r>
          </a:p>
          <a:p>
            <a:pPr marL="0" lvl="0" indent="0" algn="l" rtl="0">
              <a:lnSpc>
                <a:spcPct val="100000"/>
              </a:lnSpc>
              <a:spcBef>
                <a:spcPts val="0"/>
              </a:spcBef>
              <a:spcAft>
                <a:spcPts val="0"/>
              </a:spcAft>
              <a:buSzPts val="1400"/>
              <a:buNone/>
            </a:pPr>
            <a:endParaRPr dirty="0"/>
          </a:p>
        </p:txBody>
      </p:sp>
      <p:sp>
        <p:nvSpPr>
          <p:cNvPr id="110" name="Google Shape;110;gb86d474fc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3c8dd50c9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ge3c8dd50c9_0_6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highlight>
                  <a:srgbClr val="FFFFFF"/>
                </a:highlight>
                <a:latin typeface="Lato"/>
                <a:ea typeface="Lato"/>
                <a:cs typeface="Lato"/>
                <a:sym typeface="Lato"/>
              </a:rPr>
              <a:t>Our Nurses Toolkit includes a number of tools that can help you correct misinformation through factual communication</a:t>
            </a:r>
          </a:p>
          <a:p>
            <a:pPr marL="0" lvl="0" indent="0" algn="l" rtl="0">
              <a:lnSpc>
                <a:spcPct val="100000"/>
              </a:lnSpc>
              <a:spcBef>
                <a:spcPts val="0"/>
              </a:spcBef>
              <a:spcAft>
                <a:spcPts val="0"/>
              </a:spcAft>
              <a:buSzPts val="1400"/>
              <a:buNone/>
            </a:pPr>
            <a:endParaRPr lang="en-US" dirty="0"/>
          </a:p>
          <a:p>
            <a:pPr marL="133350" lvl="0" indent="0" algn="l" rtl="0">
              <a:spcBef>
                <a:spcPts val="1000"/>
              </a:spcBef>
              <a:spcAft>
                <a:spcPts val="0"/>
              </a:spcAft>
              <a:buSzPts val="1500"/>
              <a:buFont typeface="Lato"/>
              <a:buNone/>
            </a:pPr>
            <a:r>
              <a:rPr lang="en-US" sz="1400" b="1" dirty="0">
                <a:highlight>
                  <a:srgbClr val="FFFFFF"/>
                </a:highlight>
                <a:latin typeface="Lato"/>
                <a:ea typeface="Lato"/>
                <a:cs typeface="Lato"/>
                <a:sym typeface="Lato"/>
              </a:rPr>
              <a:t>We have a selection of PDFs, called Vaccine Misconceptions, which outline</a:t>
            </a:r>
            <a:r>
              <a:rPr lang="en-US" sz="1400" dirty="0">
                <a:highlight>
                  <a:srgbClr val="FFFFFF"/>
                </a:highlight>
                <a:latin typeface="Lato"/>
                <a:ea typeface="Lato"/>
                <a:cs typeface="Lato"/>
                <a:sym typeface="Lato"/>
              </a:rPr>
              <a:t> the timeline behind the COVID-19 vaccine and provide specific factual information to respond to commonly asked questions about vaccine side effects and also about the vaccine trials.</a:t>
            </a:r>
          </a:p>
          <a:p>
            <a:pPr marL="133350" lvl="0" indent="0" algn="l" rtl="0">
              <a:spcBef>
                <a:spcPts val="1000"/>
              </a:spcBef>
              <a:spcAft>
                <a:spcPts val="0"/>
              </a:spcAft>
              <a:buSzPts val="1500"/>
              <a:buFont typeface="Lato"/>
              <a:buNone/>
            </a:pPr>
            <a:endParaRPr lang="en-US" sz="1400" dirty="0">
              <a:highlight>
                <a:srgbClr val="FFFFFF"/>
              </a:highlight>
              <a:latin typeface="Lato"/>
              <a:ea typeface="Lato"/>
              <a:cs typeface="Lato"/>
              <a:sym typeface="Lato"/>
            </a:endParaRPr>
          </a:p>
          <a:p>
            <a:pPr marL="133350" lvl="0" indent="0" algn="l" rtl="0">
              <a:spcBef>
                <a:spcPts val="1000"/>
              </a:spcBef>
              <a:spcAft>
                <a:spcPts val="0"/>
              </a:spcAft>
              <a:buSzPts val="1500"/>
              <a:buFont typeface="Lato"/>
              <a:buNone/>
            </a:pPr>
            <a:r>
              <a:rPr lang="en-US" sz="1400" dirty="0">
                <a:highlight>
                  <a:srgbClr val="FFFFFF"/>
                </a:highlight>
                <a:latin typeface="Lato"/>
                <a:ea typeface="Lato"/>
                <a:cs typeface="Lato"/>
                <a:sym typeface="Lato"/>
              </a:rPr>
              <a:t>We also have the Downloadable guide for addressing vaccine hesitancy. This steps through </a:t>
            </a:r>
            <a:r>
              <a:rPr lang="en-US" sz="1400" dirty="0">
                <a:solidFill>
                  <a:schemeClr val="dk1"/>
                </a:solidFill>
                <a:highlight>
                  <a:schemeClr val="lt1"/>
                </a:highlight>
                <a:latin typeface="Lato"/>
                <a:ea typeface="Lato"/>
                <a:cs typeface="Lato"/>
                <a:sym typeface="Lato"/>
              </a:rPr>
              <a:t>some of the main reasons or questions behind vaccine hesitancy and how to start conversations around them.</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86d474fc2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gb86d474fc2_0_3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2400" b="0" dirty="0">
                <a:solidFill>
                  <a:srgbClr val="007499"/>
                </a:solidFill>
                <a:latin typeface="Calibri"/>
                <a:cs typeface="Calibri"/>
              </a:rPr>
              <a:t>We kindly ask all participants to complete our brief Learning Collaborative Feedback Survey</a:t>
            </a:r>
            <a:br>
              <a:rPr lang="en-US" sz="1400" b="0" dirty="0">
                <a:solidFill>
                  <a:srgbClr val="007499"/>
                </a:solidFill>
                <a:latin typeface="Calibri"/>
                <a:cs typeface="Calibri"/>
              </a:rPr>
            </a:br>
            <a:br>
              <a:rPr lang="en-US" sz="1400" b="0" dirty="0">
                <a:solidFill>
                  <a:srgbClr val="007499"/>
                </a:solidFill>
                <a:latin typeface="Calibri"/>
                <a:cs typeface="Calibri"/>
              </a:rPr>
            </a:br>
            <a:r>
              <a:rPr lang="en-US" sz="1400" b="0" dirty="0">
                <a:solidFill>
                  <a:srgbClr val="007499"/>
                </a:solidFill>
                <a:latin typeface="Calibri"/>
                <a:cs typeface="Calibri"/>
              </a:rPr>
              <a:t>Your responses will help us to assess the effectiveness of the training and improve future Learning Collaboratives.</a:t>
            </a:r>
            <a:endParaRPr lang="en-US" b="0"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https://survey.alchemer.com/s3/6543153/ECHO-Learning-Collaborative-Survey-Fall-2021 </a:t>
            </a:r>
            <a:endParaRPr b="1" dirty="0"/>
          </a:p>
        </p:txBody>
      </p:sp>
    </p:spTree>
    <p:extLst>
      <p:ext uri="{BB962C8B-B14F-4D97-AF65-F5344CB8AC3E}">
        <p14:creationId xmlns:p14="http://schemas.microsoft.com/office/powerpoint/2010/main" val="2095322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b86d474fc2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1" name="Google Shape;291;gb86d474fc2_0_3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b="0" dirty="0">
                <a:solidFill>
                  <a:schemeClr val="dk1"/>
                </a:solidFill>
                <a:latin typeface="Calibri"/>
                <a:cs typeface="Calibri"/>
                <a:sym typeface="Calibri"/>
              </a:rPr>
              <a:t>NNCC continues to host the Nurse-Led Forum for Vaccine Confidence webinar series. </a:t>
            </a:r>
          </a:p>
          <a:p>
            <a:pPr marL="0" lvl="0" indent="0" algn="l" rtl="0">
              <a:lnSpc>
                <a:spcPct val="100000"/>
              </a:lnSpc>
              <a:spcBef>
                <a:spcPts val="0"/>
              </a:spcBef>
              <a:spcAft>
                <a:spcPts val="0"/>
              </a:spcAft>
              <a:buClr>
                <a:schemeClr val="dk1"/>
              </a:buClr>
              <a:buSzPts val="1400"/>
              <a:buFont typeface="Arial"/>
              <a:buNone/>
            </a:pPr>
            <a:endParaRPr lang="en-US" sz="1200" b="0" dirty="0">
              <a:solidFill>
                <a:schemeClr val="dk1"/>
              </a:solidFill>
              <a:latin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sz="1200" b="0" dirty="0">
                <a:solidFill>
                  <a:schemeClr val="dk1"/>
                </a:solidFill>
                <a:latin typeface="Calibri"/>
                <a:cs typeface="Calibri"/>
                <a:sym typeface="Calibri"/>
              </a:rPr>
              <a:t>Join us for our next webinar, TOMORROW, November 5</a:t>
            </a:r>
            <a:r>
              <a:rPr lang="en-US" sz="1200" b="0" baseline="30000" dirty="0">
                <a:solidFill>
                  <a:schemeClr val="dk1"/>
                </a:solidFill>
                <a:latin typeface="Calibri"/>
                <a:cs typeface="Calibri"/>
                <a:sym typeface="Calibri"/>
              </a:rPr>
              <a:t>th</a:t>
            </a:r>
            <a:r>
              <a:rPr lang="en-US" sz="1200" b="0" dirty="0">
                <a:solidFill>
                  <a:schemeClr val="dk1"/>
                </a:solidFill>
                <a:latin typeface="Calibri"/>
                <a:cs typeface="Calibri"/>
                <a:sym typeface="Calibri"/>
              </a:rPr>
              <a:t>, where we’ll hear from Dr. Angela Richard-Eaglin, </a:t>
            </a:r>
            <a:r>
              <a:rPr lang="en-US" sz="1800" dirty="0">
                <a:effectLst/>
                <a:latin typeface="Times New Roman" panose="02020603050405020304" pitchFamily="18" charset="0"/>
                <a:ea typeface="Calibri" panose="020F0502020204030204" pitchFamily="34" charset="0"/>
              </a:rPr>
              <a:t>Associate Dean for Equity at the Yale School of Nursing. Together, we’ll explore</a:t>
            </a:r>
            <a:r>
              <a:rPr lang="en-US" sz="1200" b="0" dirty="0">
                <a:solidFill>
                  <a:schemeClr val="dk1"/>
                </a:solidFill>
                <a:latin typeface="Calibri"/>
                <a:cs typeface="Calibri"/>
                <a:sym typeface="Calibri"/>
              </a:rPr>
              <a:t> </a:t>
            </a:r>
            <a:r>
              <a:rPr lang="en-US" b="0" i="0" dirty="0">
                <a:solidFill>
                  <a:srgbClr val="292929"/>
                </a:solidFill>
                <a:effectLst/>
                <a:latin typeface="Open Sans" panose="020B0606030504020204" pitchFamily="34" charset="0"/>
              </a:rPr>
              <a:t>applying cultural intelligence to understanding the impact of historic and systemic racism on vaccine hesitancy. </a:t>
            </a:r>
            <a:endParaRPr b="0"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dirty="0"/>
              <a:t>Register at the link here. </a:t>
            </a:r>
            <a:endParaRPr dirty="0"/>
          </a:p>
        </p:txBody>
      </p:sp>
    </p:spTree>
    <p:extLst>
      <p:ext uri="{BB962C8B-B14F-4D97-AF65-F5344CB8AC3E}">
        <p14:creationId xmlns:p14="http://schemas.microsoft.com/office/powerpoint/2010/main" val="3689701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86d474fc2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b86d474fc2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National Nurse-Led Care Consortium is a member-supported non-profit organization. If you are not currently a member, please consider becoming one to support nurse-led care. Learn more on nurse led care dot org.</a:t>
            </a:r>
            <a:endParaRPr/>
          </a:p>
        </p:txBody>
      </p:sp>
      <p:sp>
        <p:nvSpPr>
          <p:cNvPr id="297" name="Google Shape;297;gb86d474fc2_0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86d474fc2_0_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b86d474fc2_0_3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Thank you again to our speakers and attendees. </a:t>
            </a:r>
          </a:p>
          <a:p>
            <a:pPr marL="0" lvl="0" indent="0" algn="l" rtl="0">
              <a:lnSpc>
                <a:spcPct val="100000"/>
              </a:lnSpc>
              <a:spcBef>
                <a:spcPts val="0"/>
              </a:spcBef>
              <a:spcAft>
                <a:spcPts val="0"/>
              </a:spcAft>
              <a:buSzPts val="1400"/>
              <a:buNone/>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Please complete the post-session quiz to receive CE credits. The link to the quiz will be available in the Google Drive Folder in the next couple days. We will also share the link by email when available.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lvl="0" indent="0" algn="l" rtl="0">
              <a:lnSpc>
                <a:spcPct val="100000"/>
              </a:lnSpc>
              <a:spcBef>
                <a:spcPts val="0"/>
              </a:spcBef>
              <a:spcAft>
                <a:spcPts val="0"/>
              </a:spcAft>
              <a:buSzPts val="1400"/>
              <a:buNone/>
            </a:pPr>
            <a:r>
              <a:rPr lang="en-US" b="0" dirty="0"/>
              <a:t>This concludes our learning collaborative. </a:t>
            </a:r>
            <a:endParaRPr dirty="0"/>
          </a:p>
          <a:p>
            <a:pPr marL="0" lvl="0" indent="0" algn="l" rtl="0">
              <a:lnSpc>
                <a:spcPct val="100000"/>
              </a:lnSpc>
              <a:spcBef>
                <a:spcPts val="0"/>
              </a:spcBef>
              <a:spcAft>
                <a:spcPts val="0"/>
              </a:spcAft>
              <a:buSzPts val="1400"/>
              <a:buNone/>
            </a:pPr>
            <a:endParaRPr dirty="0"/>
          </a:p>
        </p:txBody>
      </p:sp>
      <p:sp>
        <p:nvSpPr>
          <p:cNvPr id="307" name="Google Shape;307;gb86d474fc2_0_3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86d474fc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gb86d474fc2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dirty="0">
                <a:solidFill>
                  <a:schemeClr val="dk1"/>
                </a:solidFill>
                <a:latin typeface="Calibri"/>
                <a:ea typeface="Calibri"/>
                <a:cs typeface="Calibri"/>
                <a:sym typeface="Calibri"/>
              </a:rPr>
              <a:t>NNCC is partnering with the Centers for Disease Control and Prevention (CDC) to build COVID-19 vaccine confidence among nurses and the communities they serve. </a:t>
            </a:r>
          </a:p>
          <a:p>
            <a:pPr marL="0" lvl="0" indent="0" algn="l" rtl="0">
              <a:lnSpc>
                <a:spcPct val="100000"/>
              </a:lnSpc>
              <a:spcBef>
                <a:spcPts val="0"/>
              </a:spcBef>
              <a:spcAft>
                <a:spcPts val="0"/>
              </a:spcAft>
              <a:buClr>
                <a:schemeClr val="dk1"/>
              </a:buClr>
              <a:buSzPts val="14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Through this project, we aim to:</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Empower nurses with the necessary information to engage with care teams and communities about COVID-19 vaccines;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Provide learning opportunities to share up-to-date guidance and support peer engagement among nursing colleagues; and</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Amplify the nursing voice by featuring everyday nurse champions through our podcast and other media.</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Please visit nurseledcare.org to learn more. </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20352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049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3c8dd50c9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e3c8dd50c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793cc24f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ge793cc24f5_0_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 unvaccinated adults are asked to choose the main reason they have not yet gotten the COVID-19 vaccine, </a:t>
            </a:r>
            <a:r>
              <a:rPr lang="en-US" sz="1400" b="1" dirty="0"/>
              <a:t>one in five cite the newness of the vaccine</a:t>
            </a:r>
            <a:r>
              <a:rPr lang="en-US" sz="1400" dirty="0"/>
              <a:t>, followed by 11% each who say the main reason is that they </a:t>
            </a:r>
            <a:r>
              <a:rPr lang="en-US" sz="1400" b="0" dirty="0"/>
              <a:t>are worried about side effects, they just don’t want to get the vaccine, they don’t trust the government,  and they don’t think </a:t>
            </a:r>
            <a:r>
              <a:rPr lang="en-US" sz="1400" dirty="0"/>
              <a:t>they need the vaccine.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Clr>
                <a:srgbClr val="000000"/>
              </a:buClr>
              <a:buSzPts val="1100"/>
              <a:buFont typeface="Arial"/>
              <a:buNone/>
            </a:pPr>
            <a:endParaRPr lang="en-US" sz="1400" dirty="0">
              <a:highlight>
                <a:srgbClr val="FFFFFF"/>
              </a:highlight>
              <a:latin typeface="Lato"/>
              <a:ea typeface="Lato"/>
              <a:cs typeface="Lato"/>
              <a:sym typeface="Lato"/>
            </a:endParaRPr>
          </a:p>
        </p:txBody>
      </p:sp>
    </p:spTree>
    <p:extLst>
      <p:ext uri="{BB962C8B-B14F-4D97-AF65-F5344CB8AC3E}">
        <p14:creationId xmlns:p14="http://schemas.microsoft.com/office/powerpoint/2010/main" val="3216628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793cc24f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ge793cc24f5_0_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highlight>
                  <a:srgbClr val="FFFFFF"/>
                </a:highlight>
                <a:latin typeface="Lato"/>
                <a:ea typeface="Lato"/>
                <a:cs typeface="Lato"/>
                <a:sym typeface="Lato"/>
              </a:rPr>
              <a:t>Misinformation can cause hesitancy in a number of ways and it’s important to consider the basis of different pieces of misinformation in order to understand the true nature of someone’s hesitancy.</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793cc24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3" name="Google Shape;203;ge793cc24f5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400" dirty="0">
                <a:solidFill>
                  <a:schemeClr val="dk1"/>
                </a:solidFill>
                <a:highlight>
                  <a:schemeClr val="lt1"/>
                </a:highlight>
                <a:latin typeface="Lato"/>
                <a:ea typeface="Lato"/>
                <a:cs typeface="Lato"/>
                <a:sym typeface="Lato"/>
              </a:rPr>
              <a:t>Many community members feel like they have the facts when it comes to the COVID-19 vaccine but it’s important to probe for the “facts” they actually have. </a:t>
            </a:r>
          </a:p>
          <a:p>
            <a:pPr marL="0" lvl="0" indent="0" algn="l" rtl="0">
              <a:spcBef>
                <a:spcPts val="1000"/>
              </a:spcBef>
              <a:spcAft>
                <a:spcPts val="0"/>
              </a:spcAft>
              <a:buNone/>
            </a:pPr>
            <a:endParaRPr lang="en-US" sz="1400" dirty="0">
              <a:solidFill>
                <a:schemeClr val="dk1"/>
              </a:solidFill>
              <a:highlight>
                <a:schemeClr val="lt1"/>
              </a:highlight>
              <a:latin typeface="Lato"/>
              <a:ea typeface="Lato"/>
              <a:cs typeface="Lato"/>
              <a:sym typeface="Lato"/>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8" y="744574"/>
            <a:ext cx="8520601" cy="2052601"/>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311699" y="2834125"/>
            <a:ext cx="8520602" cy="792601"/>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 name="Google Shape;12;p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5"/>
        <p:cNvGrpSpPr/>
        <p:nvPr/>
      </p:nvGrpSpPr>
      <p:grpSpPr>
        <a:xfrm>
          <a:off x="0" y="0"/>
          <a:ext cx="0" cy="0"/>
          <a:chOff x="0" y="0"/>
          <a:chExt cx="0" cy="0"/>
        </a:xfrm>
      </p:grpSpPr>
      <p:sp>
        <p:nvSpPr>
          <p:cNvPr id="46" name="Google Shape;46;p11"/>
          <p:cNvSpPr txBox="1">
            <a:spLocks noGrp="1"/>
          </p:cNvSpPr>
          <p:nvPr>
            <p:ph type="body" idx="1"/>
          </p:nvPr>
        </p:nvSpPr>
        <p:spPr>
          <a:xfrm>
            <a:off x="311699" y="4230575"/>
            <a:ext cx="5998802" cy="605101"/>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47" name="Google Shape;47;p1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600825" y="4718488"/>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5" name="Google Shape;55;p13"/>
          <p:cNvSpPr txBox="1">
            <a:spLocks noGrp="1"/>
          </p:cNvSpPr>
          <p:nvPr>
            <p:ph type="sldNum" idx="12"/>
          </p:nvPr>
        </p:nvSpPr>
        <p:spPr>
          <a:xfrm>
            <a:off x="731399"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13"/>
          <p:cNvSpPr/>
          <p:nvPr/>
        </p:nvSpPr>
        <p:spPr>
          <a:xfrm>
            <a:off x="0" y="4853028"/>
            <a:ext cx="5566800" cy="2904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13"/>
          <p:cNvSpPr/>
          <p:nvPr/>
        </p:nvSpPr>
        <p:spPr>
          <a:xfrm>
            <a:off x="5566653" y="4853028"/>
            <a:ext cx="3577200" cy="290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dk1"/>
              </a:buClr>
              <a:buSzPts val="4000"/>
              <a:buFont typeface="Calibri"/>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61" name="Google Shape;61;p14"/>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67" name="Google Shape;67;p15"/>
          <p:cNvSpPr txBox="1">
            <a:spLocks noGrp="1"/>
          </p:cNvSpPr>
          <p:nvPr>
            <p:ph type="dt" idx="10"/>
          </p:nvPr>
        </p:nvSpPr>
        <p:spPr>
          <a:xfrm>
            <a:off x="457200" y="4767265"/>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699" y="1106125"/>
            <a:ext cx="8520602" cy="19635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 name="Google Shape;20;p4"/>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6" name="Google Shape;26;p6"/>
          <p:cNvSpPr txBox="1">
            <a:spLocks noGrp="1"/>
          </p:cNvSpPr>
          <p:nvPr>
            <p:ph type="body" idx="1"/>
          </p:nvPr>
        </p:nvSpPr>
        <p:spPr>
          <a:xfrm>
            <a:off x="311699" y="1152475"/>
            <a:ext cx="3999902" cy="3416400"/>
          </a:xfrm>
          <a:prstGeom prst="rect">
            <a:avLst/>
          </a:prstGeom>
          <a:noFill/>
          <a:ln>
            <a:noFill/>
          </a:ln>
        </p:spPr>
        <p:txBody>
          <a:bodyPr spcFirstLastPara="1" wrap="square" lIns="91400" tIns="91400" rIns="91400" bIns="914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7" name="Google Shape;27;p6"/>
          <p:cNvSpPr txBox="1">
            <a:spLocks noGrp="1"/>
          </p:cNvSpPr>
          <p:nvPr>
            <p:ph type="body" idx="2"/>
          </p:nvPr>
        </p:nvSpPr>
        <p:spPr>
          <a:xfrm>
            <a:off x="4832399" y="1152475"/>
            <a:ext cx="3999902" cy="34164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8" name="Google Shape;28;p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11699" y="555600"/>
            <a:ext cx="2808001" cy="755700"/>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4" name="Google Shape;34;p8"/>
          <p:cNvSpPr txBox="1">
            <a:spLocks noGrp="1"/>
          </p:cNvSpPr>
          <p:nvPr>
            <p:ph type="body" idx="1"/>
          </p:nvPr>
        </p:nvSpPr>
        <p:spPr>
          <a:xfrm>
            <a:off x="311699" y="1389599"/>
            <a:ext cx="2808001" cy="3179401"/>
          </a:xfrm>
          <a:prstGeom prst="rect">
            <a:avLst/>
          </a:prstGeom>
          <a:noFill/>
          <a:ln>
            <a:noFill/>
          </a:ln>
        </p:spPr>
        <p:txBody>
          <a:bodyPr spcFirstLastPara="1" wrap="square" lIns="91400" tIns="91400" rIns="91400" bIns="91400"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5" name="Google Shape;35;p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90250" y="450149"/>
            <a:ext cx="6367801" cy="4090801"/>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8" name="Google Shape;38;p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39"/>
        <p:cNvGrpSpPr/>
        <p:nvPr/>
      </p:nvGrpSpPr>
      <p:grpSpPr>
        <a:xfrm>
          <a:off x="0" y="0"/>
          <a:ext cx="0" cy="0"/>
          <a:chOff x="0" y="0"/>
          <a:chExt cx="0" cy="0"/>
        </a:xfrm>
      </p:grpSpPr>
      <p:sp>
        <p:nvSpPr>
          <p:cNvPr id="40" name="Google Shape;40;p10"/>
          <p:cNvSpPr/>
          <p:nvPr/>
        </p:nvSpPr>
        <p:spPr>
          <a:xfrm>
            <a:off x="4572000" y="-125"/>
            <a:ext cx="4572000" cy="5143501"/>
          </a:xfrm>
          <a:prstGeom prst="rect">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0"/>
          <p:cNvSpPr txBox="1">
            <a:spLocks noGrp="1"/>
          </p:cNvSpPr>
          <p:nvPr>
            <p:ph type="title"/>
          </p:nvPr>
        </p:nvSpPr>
        <p:spPr>
          <a:xfrm>
            <a:off x="265500" y="1233175"/>
            <a:ext cx="4045200" cy="1482301"/>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 name="Google Shape;42;p10"/>
          <p:cNvSpPr txBox="1">
            <a:spLocks noGrp="1"/>
          </p:cNvSpPr>
          <p:nvPr>
            <p:ph type="body" idx="1"/>
          </p:nvPr>
        </p:nvSpPr>
        <p:spPr>
          <a:xfrm>
            <a:off x="265500" y="2803075"/>
            <a:ext cx="4045200" cy="1235101"/>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3" name="Google Shape;43;p10"/>
          <p:cNvSpPr txBox="1">
            <a:spLocks noGrp="1"/>
          </p:cNvSpPr>
          <p:nvPr>
            <p:ph type="body" idx="2"/>
          </p:nvPr>
        </p:nvSpPr>
        <p:spPr>
          <a:xfrm>
            <a:off x="4939500" y="724074"/>
            <a:ext cx="3837000" cy="3695102"/>
          </a:xfrm>
          <a:prstGeom prst="rect">
            <a:avLst/>
          </a:prstGeom>
          <a:noFill/>
          <a:ln>
            <a:noFill/>
          </a:ln>
        </p:spPr>
        <p:txBody>
          <a:bodyPr spcFirstLastPara="1" wrap="square" lIns="91400" tIns="91400" rIns="91400" bIns="91400" anchor="ctr"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4" name="Google Shape;44;p10"/>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6.xml"/><Relationship Id="rId7" Type="http://schemas.openxmlformats.org/officeDocument/2006/relationships/image" Target="../media/image2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8.xml"/><Relationship Id="rId7" Type="http://schemas.openxmlformats.org/officeDocument/2006/relationships/image" Target="../media/image3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hyperlink" Target="https://survey.alchemer.com/s3/6543153/ECHO-Learning-Collaborative-Survey-Fall-2021"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s://nurseledcare.phmc.org/training/item/1163-the-significance-of-cultural-intelligence-in-addressing-vaccine-hesitancy-rooted-in-historic-and-systemic-racism.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kff.org/coronavirus-covid-19/poll-finding/kff-covid-19-vaccine-monitor-june-202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p:nvPr/>
        </p:nvSpPr>
        <p:spPr>
          <a:xfrm>
            <a:off x="2914272" y="1319549"/>
            <a:ext cx="4915453" cy="1252200"/>
          </a:xfrm>
          <a:prstGeom prst="rect">
            <a:avLst/>
          </a:prstGeom>
          <a:noFill/>
          <a:ln>
            <a:noFill/>
          </a:ln>
        </p:spPr>
        <p:txBody>
          <a:bodyPr spcFirstLastPara="1" wrap="square" lIns="91400" tIns="91400" rIns="91400" bIns="91400" anchor="t" anchorCtr="0">
            <a:noAutofit/>
          </a:bodyPr>
          <a:lstStyle/>
          <a:p>
            <a:pPr>
              <a:buClr>
                <a:schemeClr val="dk1"/>
              </a:buClr>
              <a:buSzPts val="1400"/>
            </a:pPr>
            <a:r>
              <a:rPr lang="en-US" sz="2400" dirty="0">
                <a:latin typeface="Lato Black"/>
                <a:ea typeface="Lato Black"/>
                <a:cs typeface="Lato Black"/>
                <a:sym typeface="Lato Black"/>
              </a:rPr>
              <a:t>Communications Strategies for Vaccine Confidence:</a:t>
            </a:r>
          </a:p>
          <a:p>
            <a:pPr>
              <a:buClr>
                <a:schemeClr val="dk1"/>
              </a:buClr>
              <a:buSzPts val="1400"/>
            </a:pPr>
            <a:endParaRPr lang="en-US" sz="2400" dirty="0">
              <a:latin typeface="Lato Black"/>
              <a:ea typeface="Lato Black"/>
              <a:cs typeface="Lato Black"/>
              <a:sym typeface="Lato Black"/>
            </a:endParaRPr>
          </a:p>
          <a:p>
            <a:pPr marL="0" lvl="0" indent="0" algn="l" rtl="0">
              <a:spcBef>
                <a:spcPts val="0"/>
              </a:spcBef>
              <a:spcAft>
                <a:spcPts val="0"/>
              </a:spcAft>
              <a:buClr>
                <a:schemeClr val="dk1"/>
              </a:buClr>
              <a:buSzPts val="1400"/>
              <a:buFont typeface="Archivo Black"/>
              <a:buNone/>
            </a:pPr>
            <a:r>
              <a:rPr lang="en-US" sz="2400" i="1" dirty="0">
                <a:solidFill>
                  <a:schemeClr val="dk1"/>
                </a:solidFill>
                <a:latin typeface="Lato Black"/>
                <a:ea typeface="Lato Black"/>
                <a:cs typeface="Lato Black"/>
                <a:sym typeface="Lato Black"/>
              </a:rPr>
              <a:t>Guiding One-On-One-Conversations </a:t>
            </a:r>
            <a:endParaRPr sz="2800" b="0" i="1" u="none" strike="noStrike" cap="none" dirty="0">
              <a:solidFill>
                <a:srgbClr val="000000"/>
              </a:solidFill>
              <a:latin typeface="Lato Black"/>
              <a:ea typeface="Lato Black"/>
              <a:cs typeface="Lato Black"/>
              <a:sym typeface="Lato Black"/>
            </a:endParaRPr>
          </a:p>
        </p:txBody>
      </p:sp>
      <p:cxnSp>
        <p:nvCxnSpPr>
          <p:cNvPr id="76" name="Google Shape;76;p16"/>
          <p:cNvCxnSpPr>
            <a:cxnSpLocks/>
          </p:cNvCxnSpPr>
          <p:nvPr/>
        </p:nvCxnSpPr>
        <p:spPr>
          <a:xfrm>
            <a:off x="2843175" y="1443318"/>
            <a:ext cx="0" cy="1894332"/>
          </a:xfrm>
          <a:prstGeom prst="straightConnector1">
            <a:avLst/>
          </a:prstGeom>
          <a:noFill/>
          <a:ln w="9525" cap="flat" cmpd="sng">
            <a:solidFill>
              <a:schemeClr val="dk2"/>
            </a:solidFill>
            <a:prstDash val="solid"/>
            <a:round/>
            <a:headEnd type="none" w="sm" len="sm"/>
            <a:tailEnd type="none" w="sm" len="sm"/>
          </a:ln>
        </p:spPr>
      </p:cxnSp>
      <p:sp>
        <p:nvSpPr>
          <p:cNvPr id="77" name="Google Shape;77;p16"/>
          <p:cNvSpPr/>
          <p:nvPr/>
        </p:nvSpPr>
        <p:spPr>
          <a:xfrm>
            <a:off x="8221200" y="0"/>
            <a:ext cx="9228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6"/>
          <p:cNvSpPr txBox="1"/>
          <p:nvPr/>
        </p:nvSpPr>
        <p:spPr>
          <a:xfrm>
            <a:off x="3039199" y="3228598"/>
            <a:ext cx="4665600" cy="6039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2400" dirty="0">
                <a:latin typeface="Lato"/>
                <a:ea typeface="Lato"/>
                <a:cs typeface="Lato"/>
                <a:sym typeface="Lato"/>
              </a:rPr>
              <a:t>WEEK 4</a:t>
            </a:r>
          </a:p>
          <a:p>
            <a:pPr marL="0" marR="0" lvl="0" indent="0" algn="l" rtl="0">
              <a:lnSpc>
                <a:spcPct val="100000"/>
              </a:lnSpc>
              <a:spcBef>
                <a:spcPts val="0"/>
              </a:spcBef>
              <a:spcAft>
                <a:spcPts val="0"/>
              </a:spcAft>
              <a:buClr>
                <a:srgbClr val="000000"/>
              </a:buClr>
              <a:buSzPts val="1400"/>
              <a:buFont typeface="Archivo Black"/>
              <a:buNone/>
            </a:pPr>
            <a:r>
              <a:rPr lang="en-US" sz="1800" i="1" dirty="0">
                <a:latin typeface="Lato"/>
                <a:ea typeface="Lato"/>
                <a:cs typeface="Lato"/>
                <a:sym typeface="Lato"/>
              </a:rPr>
              <a:t>November 4, 2021</a:t>
            </a:r>
          </a:p>
          <a:p>
            <a:pPr marL="0" marR="0" lvl="0" indent="0" algn="l" rtl="0">
              <a:lnSpc>
                <a:spcPct val="100000"/>
              </a:lnSpc>
              <a:spcBef>
                <a:spcPts val="0"/>
              </a:spcBef>
              <a:spcAft>
                <a:spcPts val="0"/>
              </a:spcAft>
              <a:buClr>
                <a:srgbClr val="000000"/>
              </a:buClr>
              <a:buSzPts val="1400"/>
              <a:buFont typeface="Archivo Black"/>
              <a:buNone/>
            </a:pPr>
            <a:endParaRPr lang="en-US" sz="2000" b="0" i="1" u="none" strike="noStrike" cap="none" dirty="0">
              <a:solidFill>
                <a:srgbClr val="000000"/>
              </a:solidFill>
              <a:latin typeface="Lato"/>
              <a:ea typeface="Lato"/>
              <a:cs typeface="Lato"/>
              <a:sym typeface="Lato"/>
            </a:endParaRPr>
          </a:p>
        </p:txBody>
      </p:sp>
      <p:pic>
        <p:nvPicPr>
          <p:cNvPr id="79" name="Google Shape;79;p16"/>
          <p:cNvPicPr preferRelativeResize="0"/>
          <p:nvPr/>
        </p:nvPicPr>
        <p:blipFill rotWithShape="1">
          <a:blip r:embed="rId3">
            <a:alphaModFix/>
          </a:blip>
          <a:srcRect/>
          <a:stretch/>
        </p:blipFill>
        <p:spPr>
          <a:xfrm>
            <a:off x="920755" y="1666249"/>
            <a:ext cx="1095525" cy="181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0"/>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0"/>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0"/>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EMOTIONAL HESITANCY</a:t>
            </a:r>
            <a:endParaRPr sz="2400" b="1" i="0" u="none" strike="noStrike" cap="none">
              <a:solidFill>
                <a:srgbClr val="FFFFFF"/>
              </a:solidFill>
              <a:latin typeface="Lato"/>
              <a:ea typeface="Lato"/>
              <a:cs typeface="Lato"/>
              <a:sym typeface="Lato"/>
            </a:endParaRPr>
          </a:p>
        </p:txBody>
      </p:sp>
      <p:sp>
        <p:nvSpPr>
          <p:cNvPr id="222" name="Google Shape;222;p30"/>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23" name="Google Shape;223;p30"/>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0"/>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0"/>
          <p:cNvSpPr txBox="1"/>
          <p:nvPr/>
        </p:nvSpPr>
        <p:spPr>
          <a:xfrm>
            <a:off x="580800" y="935450"/>
            <a:ext cx="7982400" cy="2133887"/>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Clr>
                <a:srgbClr val="000000"/>
              </a:buClr>
              <a:buSzPts val="1100"/>
              <a:buFont typeface="Arial"/>
              <a:buNone/>
            </a:pPr>
            <a:r>
              <a:rPr lang="en-US" sz="1700" dirty="0">
                <a:highlight>
                  <a:srgbClr val="FFFFFF"/>
                </a:highlight>
                <a:latin typeface="Lato"/>
                <a:ea typeface="Lato"/>
                <a:cs typeface="Lato"/>
                <a:sym typeface="Lato"/>
              </a:rPr>
              <a:t>Here are a few examples of misinformation that can drive emotional hesitancy:</a:t>
            </a:r>
            <a:endParaRPr sz="1700" dirty="0">
              <a:highlight>
                <a:srgbClr val="FFFFFF"/>
              </a:highlight>
              <a:latin typeface="Lato"/>
              <a:ea typeface="Lato"/>
              <a:cs typeface="Lato"/>
              <a:sym typeface="Lato"/>
            </a:endParaRPr>
          </a:p>
          <a:p>
            <a:pPr marL="457200" lvl="0" indent="-336550" algn="l" rtl="0">
              <a:spcBef>
                <a:spcPts val="1000"/>
              </a:spcBef>
              <a:spcAft>
                <a:spcPts val="0"/>
              </a:spcAft>
              <a:buSzPts val="1700"/>
              <a:buFont typeface="Lato"/>
              <a:buChar char="●"/>
            </a:pPr>
            <a:r>
              <a:rPr lang="en-US" sz="1700" b="1" dirty="0">
                <a:highlight>
                  <a:srgbClr val="FFFFFF"/>
                </a:highlight>
                <a:latin typeface="Lato"/>
                <a:ea typeface="Lato"/>
                <a:cs typeface="Lato"/>
                <a:sym typeface="Lato"/>
              </a:rPr>
              <a:t>“The vaccine will impact my fertility or make me infertile”</a:t>
            </a:r>
            <a:endParaRPr sz="1700" dirty="0">
              <a:highlight>
                <a:srgbClr val="FFFFFF"/>
              </a:highlight>
              <a:latin typeface="Lato"/>
              <a:ea typeface="Lato"/>
              <a:cs typeface="Lato"/>
              <a:sym typeface="Lato"/>
            </a:endParaRPr>
          </a:p>
          <a:p>
            <a:pPr marL="457200" lvl="0" indent="-336550" algn="l" rtl="0">
              <a:spcBef>
                <a:spcPts val="1000"/>
              </a:spcBef>
              <a:spcAft>
                <a:spcPts val="0"/>
              </a:spcAft>
              <a:buSzPts val="1700"/>
              <a:buFont typeface="Lato"/>
              <a:buChar char="●"/>
            </a:pPr>
            <a:r>
              <a:rPr lang="en-US" sz="1700" b="1" dirty="0">
                <a:highlight>
                  <a:srgbClr val="FFFFFF"/>
                </a:highlight>
                <a:latin typeface="Lato"/>
                <a:ea typeface="Lato"/>
                <a:cs typeface="Lato"/>
                <a:sym typeface="Lato"/>
              </a:rPr>
              <a:t>“The vaccine causes a ton of side-effects - I’m going to feel worse than if I got COVID.”</a:t>
            </a:r>
            <a:endParaRPr sz="1700" b="1" dirty="0">
              <a:highlight>
                <a:srgbClr val="FFFFFF"/>
              </a:highlight>
              <a:latin typeface="Lato"/>
              <a:ea typeface="Lato"/>
              <a:cs typeface="Lato"/>
              <a:sym typeface="Lato"/>
            </a:endParaRPr>
          </a:p>
          <a:p>
            <a:pPr marL="457200" lvl="0" indent="-336550" algn="l" rtl="0">
              <a:spcBef>
                <a:spcPts val="1000"/>
              </a:spcBef>
              <a:spcAft>
                <a:spcPts val="1000"/>
              </a:spcAft>
              <a:buSzPts val="1700"/>
              <a:buFont typeface="Lato"/>
              <a:buChar char="●"/>
            </a:pPr>
            <a:r>
              <a:rPr lang="en-US" sz="1700" b="1" dirty="0">
                <a:highlight>
                  <a:srgbClr val="FFFFFF"/>
                </a:highlight>
                <a:latin typeface="Lato"/>
                <a:ea typeface="Lato"/>
                <a:cs typeface="Lato"/>
                <a:sym typeface="Lato"/>
              </a:rPr>
              <a:t>“Many people I respect or care about are telling me the vaccine is bad.”</a:t>
            </a:r>
            <a:endParaRPr sz="1700" b="1" dirty="0">
              <a:highlight>
                <a:srgbClr val="FFFFFF"/>
              </a:highlight>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HISTORICAL HESITANCY</a:t>
            </a:r>
            <a:endParaRPr sz="2400" b="1" i="0" u="none" strike="noStrike" cap="none">
              <a:solidFill>
                <a:srgbClr val="FFFFFF"/>
              </a:solidFill>
              <a:latin typeface="Lato"/>
              <a:ea typeface="Lato"/>
              <a:cs typeface="Lato"/>
              <a:sym typeface="Lato"/>
            </a:endParaRPr>
          </a:p>
        </p:txBody>
      </p:sp>
      <p:sp>
        <p:nvSpPr>
          <p:cNvPr id="235" name="Google Shape;235;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36" name="Google Shape;236;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txBox="1"/>
          <p:nvPr/>
        </p:nvSpPr>
        <p:spPr>
          <a:xfrm>
            <a:off x="580800" y="935450"/>
            <a:ext cx="7982400" cy="1872277"/>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700" dirty="0">
                <a:solidFill>
                  <a:schemeClr val="dk1"/>
                </a:solidFill>
                <a:highlight>
                  <a:schemeClr val="lt1"/>
                </a:highlight>
                <a:latin typeface="Lato"/>
                <a:ea typeface="Lato"/>
                <a:cs typeface="Lato"/>
                <a:sym typeface="Lato"/>
              </a:rPr>
              <a:t>Here are a few examples of misinformation that can drive historical hesitancy:</a:t>
            </a:r>
            <a:endParaRPr sz="1700" dirty="0">
              <a:solidFill>
                <a:schemeClr val="dk1"/>
              </a:solidFill>
              <a:highlight>
                <a:schemeClr val="lt1"/>
              </a:highlight>
              <a:latin typeface="Lato"/>
              <a:ea typeface="Lato"/>
              <a:cs typeface="Lato"/>
              <a:sym typeface="Lato"/>
            </a:endParaRPr>
          </a:p>
          <a:p>
            <a:pPr marL="457200" lvl="0" indent="-336550" algn="l" rtl="0">
              <a:spcBef>
                <a:spcPts val="1000"/>
              </a:spcBef>
              <a:spcAft>
                <a:spcPts val="0"/>
              </a:spcAft>
              <a:buSzPts val="1700"/>
              <a:buFont typeface="Lato"/>
              <a:buChar char="●"/>
            </a:pPr>
            <a:r>
              <a:rPr lang="en-US" sz="1700" b="1" dirty="0">
                <a:solidFill>
                  <a:schemeClr val="dk1"/>
                </a:solidFill>
                <a:highlight>
                  <a:schemeClr val="lt1"/>
                </a:highlight>
                <a:latin typeface="Lato"/>
                <a:ea typeface="Lato"/>
                <a:cs typeface="Lato"/>
                <a:sym typeface="Lato"/>
              </a:rPr>
              <a:t>“They’re  using this vaccine to test something on me.”</a:t>
            </a:r>
            <a:endParaRPr sz="1700" b="1" dirty="0">
              <a:solidFill>
                <a:schemeClr val="dk1"/>
              </a:solidFill>
              <a:highlight>
                <a:schemeClr val="lt1"/>
              </a:highlight>
              <a:latin typeface="Lato"/>
              <a:ea typeface="Lato"/>
              <a:cs typeface="Lato"/>
              <a:sym typeface="Lato"/>
            </a:endParaRPr>
          </a:p>
          <a:p>
            <a:pPr marL="457200" lvl="0" indent="-336550" algn="l" rtl="0">
              <a:spcBef>
                <a:spcPts val="1000"/>
              </a:spcBef>
              <a:spcAft>
                <a:spcPts val="0"/>
              </a:spcAft>
              <a:buClr>
                <a:schemeClr val="dk1"/>
              </a:buClr>
              <a:buSzPts val="1700"/>
              <a:buFont typeface="Lato"/>
              <a:buChar char="●"/>
            </a:pPr>
            <a:r>
              <a:rPr lang="en-US" sz="1700" b="1" dirty="0">
                <a:solidFill>
                  <a:schemeClr val="dk1"/>
                </a:solidFill>
                <a:highlight>
                  <a:schemeClr val="lt1"/>
                </a:highlight>
                <a:latin typeface="Lato"/>
                <a:ea typeface="Lato"/>
                <a:cs typeface="Lato"/>
                <a:sym typeface="Lato"/>
              </a:rPr>
              <a:t>“They’re using the vaccine to kill me and other members of my race.”</a:t>
            </a:r>
            <a:endParaRPr sz="1700" b="1" dirty="0">
              <a:solidFill>
                <a:schemeClr val="dk1"/>
              </a:solidFill>
              <a:highlight>
                <a:schemeClr val="lt1"/>
              </a:highlight>
              <a:latin typeface="Lato"/>
              <a:ea typeface="Lato"/>
              <a:cs typeface="Lato"/>
              <a:sym typeface="Lato"/>
            </a:endParaRPr>
          </a:p>
          <a:p>
            <a:pPr marL="457200" lvl="0" indent="-336550" algn="l" rtl="0">
              <a:spcBef>
                <a:spcPts val="1000"/>
              </a:spcBef>
              <a:spcAft>
                <a:spcPts val="1000"/>
              </a:spcAft>
              <a:buClr>
                <a:schemeClr val="dk1"/>
              </a:buClr>
              <a:buSzPts val="1700"/>
              <a:buFont typeface="Lato"/>
              <a:buChar char="●"/>
            </a:pPr>
            <a:r>
              <a:rPr lang="en-US" sz="1700" b="1" dirty="0">
                <a:solidFill>
                  <a:schemeClr val="dk1"/>
                </a:solidFill>
                <a:highlight>
                  <a:schemeClr val="lt1"/>
                </a:highlight>
                <a:latin typeface="Lato"/>
                <a:ea typeface="Lato"/>
                <a:cs typeface="Lato"/>
                <a:sym typeface="Lato"/>
              </a:rPr>
              <a:t>“They’re using the vaccine to distract us from something important.”</a:t>
            </a:r>
            <a:endParaRPr sz="1700" b="1" dirty="0">
              <a:solidFill>
                <a:schemeClr val="dk1"/>
              </a:solidFill>
              <a:highlight>
                <a:schemeClr val="lt1"/>
              </a:highlight>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3"/>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3"/>
          <p:cNvSpPr txBox="1"/>
          <p:nvPr/>
        </p:nvSpPr>
        <p:spPr>
          <a:xfrm>
            <a:off x="64250" y="59250"/>
            <a:ext cx="84336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BEST PRACTICES: COMMUNICATION</a:t>
            </a:r>
            <a:endParaRPr sz="2400" b="1" i="0" u="none" strike="noStrike" cap="none">
              <a:solidFill>
                <a:srgbClr val="FFFFFF"/>
              </a:solidFill>
              <a:latin typeface="Lato"/>
              <a:ea typeface="Lato"/>
              <a:cs typeface="Lato"/>
              <a:sym typeface="Lato"/>
            </a:endParaRPr>
          </a:p>
        </p:txBody>
      </p:sp>
      <p:sp>
        <p:nvSpPr>
          <p:cNvPr id="257" name="Google Shape;257;p33"/>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58" name="Google Shape;258;p33"/>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3"/>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txBox="1"/>
          <p:nvPr/>
        </p:nvSpPr>
        <p:spPr>
          <a:xfrm>
            <a:off x="566400" y="743675"/>
            <a:ext cx="8011200" cy="3467586"/>
          </a:xfrm>
          <a:prstGeom prst="rect">
            <a:avLst/>
          </a:prstGeom>
          <a:noFill/>
          <a:ln>
            <a:noFill/>
          </a:ln>
        </p:spPr>
        <p:txBody>
          <a:bodyPr spcFirstLastPara="1" wrap="square" lIns="91425" tIns="91425" rIns="91425" bIns="91425" anchor="t" anchorCtr="0">
            <a:spAutoFit/>
          </a:bodyPr>
          <a:lstStyle/>
          <a:p>
            <a:pPr marL="457200" lvl="0" indent="-323850" algn="l" rtl="0">
              <a:spcBef>
                <a:spcPts val="1000"/>
              </a:spcBef>
              <a:spcAft>
                <a:spcPts val="0"/>
              </a:spcAft>
              <a:buSzPts val="1500"/>
              <a:buFont typeface="Lato"/>
              <a:buChar char="●"/>
            </a:pPr>
            <a:r>
              <a:rPr lang="en-US" sz="1500" b="1" dirty="0">
                <a:highlight>
                  <a:srgbClr val="FFFFFF"/>
                </a:highlight>
                <a:latin typeface="Lato"/>
                <a:ea typeface="Lato"/>
                <a:cs typeface="Lato"/>
                <a:sym typeface="Lato"/>
              </a:rPr>
              <a:t>Validate Their Feelings</a:t>
            </a:r>
            <a:br>
              <a:rPr lang="en-US" sz="1500" dirty="0">
                <a:highlight>
                  <a:srgbClr val="FFFFFF"/>
                </a:highlight>
                <a:latin typeface="Lato"/>
                <a:ea typeface="Lato"/>
                <a:cs typeface="Lato"/>
                <a:sym typeface="Lato"/>
              </a:rPr>
            </a:br>
            <a:r>
              <a:rPr lang="en-US" sz="1500" dirty="0">
                <a:highlight>
                  <a:srgbClr val="FFFFFF"/>
                </a:highlight>
                <a:latin typeface="Lato"/>
                <a:ea typeface="Lato"/>
                <a:cs typeface="Lato"/>
                <a:sym typeface="Lato"/>
              </a:rPr>
              <a:t>Discussing the COVID-19 vaccine can be fraught with emotion and many people may feel defensive of their feelings. Start by validating their feelings of concern and letting them know you’re on their side.</a:t>
            </a:r>
            <a:endParaRPr sz="1500" dirty="0">
              <a:highlight>
                <a:srgbClr val="FFFFFF"/>
              </a:highlight>
              <a:latin typeface="Lato"/>
              <a:ea typeface="Lato"/>
              <a:cs typeface="Lato"/>
              <a:sym typeface="Lato"/>
            </a:endParaRPr>
          </a:p>
          <a:p>
            <a:pPr marL="457200" lvl="0" indent="-323850" algn="l" rtl="0">
              <a:spcBef>
                <a:spcPts val="1000"/>
              </a:spcBef>
              <a:spcAft>
                <a:spcPts val="0"/>
              </a:spcAft>
              <a:buSzPts val="1500"/>
              <a:buFont typeface="Lato"/>
              <a:buChar char="●"/>
            </a:pPr>
            <a:r>
              <a:rPr lang="en-US" sz="1500" b="1" dirty="0">
                <a:highlight>
                  <a:srgbClr val="FFFFFF"/>
                </a:highlight>
                <a:latin typeface="Lato"/>
                <a:ea typeface="Lato"/>
                <a:cs typeface="Lato"/>
                <a:sym typeface="Lato"/>
              </a:rPr>
              <a:t>Utilize Evidence-Based Information</a:t>
            </a:r>
            <a:br>
              <a:rPr lang="en-US" sz="1500" dirty="0">
                <a:highlight>
                  <a:srgbClr val="FFFFFF"/>
                </a:highlight>
                <a:latin typeface="Lato"/>
                <a:ea typeface="Lato"/>
                <a:cs typeface="Lato"/>
                <a:sym typeface="Lato"/>
              </a:rPr>
            </a:br>
            <a:r>
              <a:rPr lang="en-US" sz="1500" dirty="0">
                <a:solidFill>
                  <a:schemeClr val="dk1"/>
                </a:solidFill>
                <a:highlight>
                  <a:schemeClr val="lt1"/>
                </a:highlight>
                <a:latin typeface="Lato"/>
                <a:ea typeface="Lato"/>
                <a:cs typeface="Lato"/>
                <a:sym typeface="Lato"/>
              </a:rPr>
              <a:t>Many community members have been confronted with vast amounts of misinformation that fuels their hesitancy. Incorporate non-emotional, factual information that is tied back to reputable sources that resonate with your audience.</a:t>
            </a:r>
            <a:endParaRPr sz="1500" dirty="0">
              <a:solidFill>
                <a:schemeClr val="dk1"/>
              </a:solidFill>
              <a:highlight>
                <a:schemeClr val="lt1"/>
              </a:highlight>
              <a:latin typeface="Lato"/>
              <a:ea typeface="Lato"/>
              <a:cs typeface="Lato"/>
              <a:sym typeface="Lato"/>
            </a:endParaRPr>
          </a:p>
          <a:p>
            <a:pPr marL="457200" lvl="0" indent="-323850" algn="l" rtl="0">
              <a:spcBef>
                <a:spcPts val="1000"/>
              </a:spcBef>
              <a:spcAft>
                <a:spcPts val="1000"/>
              </a:spcAft>
              <a:buClr>
                <a:schemeClr val="dk1"/>
              </a:buClr>
              <a:buSzPts val="1500"/>
              <a:buFont typeface="Lato"/>
              <a:buChar char="●"/>
            </a:pPr>
            <a:r>
              <a:rPr lang="en-US" sz="1500" b="1" dirty="0">
                <a:solidFill>
                  <a:schemeClr val="dk1"/>
                </a:solidFill>
                <a:highlight>
                  <a:schemeClr val="lt1"/>
                </a:highlight>
                <a:latin typeface="Lato"/>
                <a:ea typeface="Lato"/>
                <a:cs typeface="Lato"/>
                <a:sym typeface="Lato"/>
              </a:rPr>
              <a:t>Reinforce Messaging with Personal Stories</a:t>
            </a:r>
            <a:br>
              <a:rPr lang="en-US" sz="1500" dirty="0">
                <a:solidFill>
                  <a:schemeClr val="dk1"/>
                </a:solidFill>
                <a:highlight>
                  <a:schemeClr val="lt1"/>
                </a:highlight>
                <a:latin typeface="Lato"/>
                <a:ea typeface="Lato"/>
                <a:cs typeface="Lato"/>
                <a:sym typeface="Lato"/>
              </a:rPr>
            </a:br>
            <a:r>
              <a:rPr lang="en-US" sz="1500" dirty="0">
                <a:solidFill>
                  <a:schemeClr val="dk1"/>
                </a:solidFill>
                <a:highlight>
                  <a:schemeClr val="lt1"/>
                </a:highlight>
                <a:latin typeface="Lato"/>
                <a:ea typeface="Lato"/>
                <a:cs typeface="Lato"/>
                <a:sym typeface="Lato"/>
              </a:rPr>
              <a:t>No one wants to be pressured into their decision. Help patients and community members know that they’re not alone by sharing your personal story with the COVID-19 vaccine.</a:t>
            </a:r>
            <a:endParaRPr sz="1500" dirty="0">
              <a:solidFill>
                <a:schemeClr val="dk1"/>
              </a:solidFill>
              <a:highlight>
                <a:schemeClr val="lt1"/>
              </a:highlight>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defTabSz="914400" rtl="0" eaLnBrk="1" fontAlgn="auto" latinLnBrk="0" hangingPunct="1">
              <a:lnSpc>
                <a:spcPct val="100000"/>
              </a:lnSpc>
              <a:spcBef>
                <a:spcPts val="0"/>
              </a:spcBef>
              <a:spcAft>
                <a:spcPts val="0"/>
              </a:spcAft>
              <a:buClr>
                <a:srgbClr val="3F96C5"/>
              </a:buClr>
              <a:buSzPts val="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Lato"/>
                <a:ea typeface="Lato"/>
                <a:cs typeface="Lato"/>
                <a:sym typeface="Lato"/>
              </a:rPr>
              <a:t>TODAY’S SPEAKER</a:t>
            </a:r>
            <a:endParaRPr kumimoji="0" sz="24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NNCC VACCINE CONFIDENCE TRAINING</a:t>
            </a:r>
            <a:endParaRPr kumimoji="0" sz="800" b="0" i="0" u="none" strike="noStrike" kern="0" cap="none" spc="0" normalizeH="0" baseline="0" noProof="0" dirty="0">
              <a:ln>
                <a:noFill/>
              </a:ln>
              <a:solidFill>
                <a:srgbClr val="3F96C5"/>
              </a:solidFill>
              <a:effectLst/>
              <a:uLnTx/>
              <a:uFillTx/>
              <a:latin typeface="Arial"/>
              <a:cs typeface="Arial"/>
              <a:sym typeface="Aria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4A4260FD-F1B2-42F7-834E-8F6722BF3A6D}"/>
              </a:ext>
            </a:extLst>
          </p:cNvPr>
          <p:cNvPicPr>
            <a:picLocks noChangeAspect="1"/>
          </p:cNvPicPr>
          <p:nvPr/>
        </p:nvPicPr>
        <p:blipFill>
          <a:blip r:embed="rId3"/>
          <a:stretch>
            <a:fillRect/>
          </a:stretch>
        </p:blipFill>
        <p:spPr>
          <a:xfrm>
            <a:off x="1629866" y="1105112"/>
            <a:ext cx="6035733" cy="3229933"/>
          </a:xfrm>
          <a:prstGeom prst="rect">
            <a:avLst/>
          </a:prstGeom>
        </p:spPr>
      </p:pic>
    </p:spTree>
    <p:extLst>
      <p:ext uri="{BB962C8B-B14F-4D97-AF65-F5344CB8AC3E}">
        <p14:creationId xmlns:p14="http://schemas.microsoft.com/office/powerpoint/2010/main" val="85692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2"/>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EFFECTIVE</a:t>
            </a:r>
          </a:p>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ONE-ON-ONE CONVERSATIONS</a:t>
            </a:r>
            <a:endParaRPr sz="3600" b="0" i="0" u="none" strike="noStrike" cap="none" dirty="0">
              <a:solidFill>
                <a:schemeClr val="dk1"/>
              </a:solidFill>
              <a:latin typeface="Lato Black"/>
              <a:ea typeface="Lato Black"/>
              <a:cs typeface="Lato Black"/>
              <a:sym typeface="Lato Black"/>
            </a:endParaRPr>
          </a:p>
        </p:txBody>
      </p:sp>
      <p:sp>
        <p:nvSpPr>
          <p:cNvPr id="247" name="Google Shape;247;p32"/>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pic>
        <p:nvPicPr>
          <p:cNvPr id="248" name="Google Shape;248;p32"/>
          <p:cNvPicPr preferRelativeResize="0"/>
          <p:nvPr/>
        </p:nvPicPr>
        <p:blipFill rotWithShape="1">
          <a:blip r:embed="rId3">
            <a:alphaModFix/>
          </a:blip>
          <a:srcRect l="32440" r="15538"/>
          <a:stretch/>
        </p:blipFill>
        <p:spPr>
          <a:xfrm>
            <a:off x="4978476" y="0"/>
            <a:ext cx="3567601"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0BB-A9F0-4BA2-856E-A7CCE37B3226}"/>
              </a:ext>
            </a:extLst>
          </p:cNvPr>
          <p:cNvSpPr>
            <a:spLocks noGrp="1"/>
          </p:cNvSpPr>
          <p:nvPr>
            <p:ph type="title"/>
          </p:nvPr>
        </p:nvSpPr>
        <p:spPr/>
        <p:txBody>
          <a:bodyPr/>
          <a:lstStyle/>
          <a:p>
            <a:r>
              <a:rPr lang="en-US" dirty="0"/>
              <a:t>Prepare for Conversation</a:t>
            </a:r>
          </a:p>
        </p:txBody>
      </p:sp>
      <p:graphicFrame>
        <p:nvGraphicFramePr>
          <p:cNvPr id="4" name="Google Shape;139;p10">
            <a:extLst>
              <a:ext uri="{FF2B5EF4-FFF2-40B4-BE49-F238E27FC236}">
                <a16:creationId xmlns:a16="http://schemas.microsoft.com/office/drawing/2014/main" id="{47B40E3A-F4B7-40EA-846B-F5A4C2D6B9BE}"/>
              </a:ext>
            </a:extLst>
          </p:cNvPr>
          <p:cNvGraphicFramePr/>
          <p:nvPr>
            <p:extLst>
              <p:ext uri="{D42A27DB-BD31-4B8C-83A1-F6EECF244321}">
                <p14:modId xmlns:p14="http://schemas.microsoft.com/office/powerpoint/2010/main" val="923844920"/>
              </p:ext>
            </p:extLst>
          </p:nvPr>
        </p:nvGraphicFramePr>
        <p:xfrm>
          <a:off x="153148" y="1257300"/>
          <a:ext cx="4237318" cy="3151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ext Placeholder 2">
            <a:extLst>
              <a:ext uri="{FF2B5EF4-FFF2-40B4-BE49-F238E27FC236}">
                <a16:creationId xmlns:a16="http://schemas.microsoft.com/office/drawing/2014/main" id="{D70627F7-46D7-4CE4-BF41-45DB3556F503}"/>
              </a:ext>
            </a:extLst>
          </p:cNvPr>
          <p:cNvGraphicFramePr/>
          <p:nvPr>
            <p:extLst>
              <p:ext uri="{D42A27DB-BD31-4B8C-83A1-F6EECF244321}">
                <p14:modId xmlns:p14="http://schemas.microsoft.com/office/powerpoint/2010/main" val="672312795"/>
              </p:ext>
            </p:extLst>
          </p:nvPr>
        </p:nvGraphicFramePr>
        <p:xfrm>
          <a:off x="4572000" y="1136276"/>
          <a:ext cx="4089116" cy="24304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B9F5B396-D002-4761-9D98-3F433ED342D6}"/>
              </a:ext>
            </a:extLst>
          </p:cNvPr>
          <p:cNvPicPr>
            <a:picLocks noChangeAspect="1"/>
          </p:cNvPicPr>
          <p:nvPr/>
        </p:nvPicPr>
        <p:blipFill>
          <a:blip r:embed="rId12"/>
          <a:stretch>
            <a:fillRect/>
          </a:stretch>
        </p:blipFill>
        <p:spPr>
          <a:xfrm>
            <a:off x="8450781" y="4052944"/>
            <a:ext cx="545007" cy="914400"/>
          </a:xfrm>
          <a:prstGeom prst="rect">
            <a:avLst/>
          </a:prstGeom>
        </p:spPr>
      </p:pic>
    </p:spTree>
    <p:extLst>
      <p:ext uri="{BB962C8B-B14F-4D97-AF65-F5344CB8AC3E}">
        <p14:creationId xmlns:p14="http://schemas.microsoft.com/office/powerpoint/2010/main" val="156465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88B9-DD46-4D8A-95F8-E2936229ADBD}"/>
              </a:ext>
            </a:extLst>
          </p:cNvPr>
          <p:cNvSpPr>
            <a:spLocks noGrp="1"/>
          </p:cNvSpPr>
          <p:nvPr>
            <p:ph type="title"/>
          </p:nvPr>
        </p:nvSpPr>
        <p:spPr/>
        <p:txBody>
          <a:bodyPr/>
          <a:lstStyle/>
          <a:p>
            <a:r>
              <a:rPr lang="en-US" dirty="0"/>
              <a:t>Helpful Approaches</a:t>
            </a:r>
            <a:br>
              <a:rPr lang="en-US" dirty="0"/>
            </a:br>
            <a:r>
              <a:rPr lang="en-US" dirty="0"/>
              <a:t> </a:t>
            </a:r>
          </a:p>
        </p:txBody>
      </p:sp>
      <p:graphicFrame>
        <p:nvGraphicFramePr>
          <p:cNvPr id="4" name="Google Shape;121;p7">
            <a:extLst>
              <a:ext uri="{FF2B5EF4-FFF2-40B4-BE49-F238E27FC236}">
                <a16:creationId xmlns:a16="http://schemas.microsoft.com/office/drawing/2014/main" id="{252CA584-F9FF-4EE8-AD3C-FA54CF65DDF4}"/>
              </a:ext>
            </a:extLst>
          </p:cNvPr>
          <p:cNvGraphicFramePr/>
          <p:nvPr>
            <p:extLst>
              <p:ext uri="{D42A27DB-BD31-4B8C-83A1-F6EECF244321}">
                <p14:modId xmlns:p14="http://schemas.microsoft.com/office/powerpoint/2010/main" val="3246522942"/>
              </p:ext>
            </p:extLst>
          </p:nvPr>
        </p:nvGraphicFramePr>
        <p:xfrm>
          <a:off x="786653" y="1370398"/>
          <a:ext cx="7338732" cy="3581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860A138C-C577-4708-A47D-E9437C4D0EAF}"/>
              </a:ext>
            </a:extLst>
          </p:cNvPr>
          <p:cNvPicPr>
            <a:picLocks noChangeAspect="1"/>
          </p:cNvPicPr>
          <p:nvPr/>
        </p:nvPicPr>
        <p:blipFill>
          <a:blip r:embed="rId7"/>
          <a:stretch>
            <a:fillRect/>
          </a:stretch>
        </p:blipFill>
        <p:spPr>
          <a:xfrm>
            <a:off x="8447946" y="4037679"/>
            <a:ext cx="549254" cy="914400"/>
          </a:xfrm>
          <a:prstGeom prst="rect">
            <a:avLst/>
          </a:prstGeom>
        </p:spPr>
      </p:pic>
    </p:spTree>
    <p:extLst>
      <p:ext uri="{BB962C8B-B14F-4D97-AF65-F5344CB8AC3E}">
        <p14:creationId xmlns:p14="http://schemas.microsoft.com/office/powerpoint/2010/main" val="1768347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8389-ACB8-4AF4-91C6-B2C8D438EDE7}"/>
              </a:ext>
            </a:extLst>
          </p:cNvPr>
          <p:cNvSpPr>
            <a:spLocks noGrp="1"/>
          </p:cNvSpPr>
          <p:nvPr>
            <p:ph type="title"/>
          </p:nvPr>
        </p:nvSpPr>
        <p:spPr>
          <a:xfrm>
            <a:off x="345317" y="2146078"/>
            <a:ext cx="2673548" cy="572701"/>
          </a:xfrm>
        </p:spPr>
        <p:txBody>
          <a:bodyPr/>
          <a:lstStyle/>
          <a:p>
            <a:r>
              <a:rPr lang="en-US" dirty="0"/>
              <a:t>Avoid</a:t>
            </a:r>
          </a:p>
        </p:txBody>
      </p:sp>
      <p:graphicFrame>
        <p:nvGraphicFramePr>
          <p:cNvPr id="4" name="Text Placeholder 2">
            <a:extLst>
              <a:ext uri="{FF2B5EF4-FFF2-40B4-BE49-F238E27FC236}">
                <a16:creationId xmlns:a16="http://schemas.microsoft.com/office/drawing/2014/main" id="{38BB5B6D-69D2-4086-8091-340E96970D25}"/>
              </a:ext>
            </a:extLst>
          </p:cNvPr>
          <p:cNvGraphicFramePr/>
          <p:nvPr>
            <p:extLst>
              <p:ext uri="{D42A27DB-BD31-4B8C-83A1-F6EECF244321}">
                <p14:modId xmlns:p14="http://schemas.microsoft.com/office/powerpoint/2010/main" val="3949425943"/>
              </p:ext>
            </p:extLst>
          </p:nvPr>
        </p:nvGraphicFramePr>
        <p:xfrm>
          <a:off x="4338012" y="263604"/>
          <a:ext cx="3703330" cy="5204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9AD2588-C0F1-4A3B-BAD9-8BF2317A2992}"/>
              </a:ext>
            </a:extLst>
          </p:cNvPr>
          <p:cNvPicPr>
            <a:picLocks noChangeAspect="1"/>
          </p:cNvPicPr>
          <p:nvPr/>
        </p:nvPicPr>
        <p:blipFill>
          <a:blip r:embed="rId7"/>
          <a:stretch>
            <a:fillRect/>
          </a:stretch>
        </p:blipFill>
        <p:spPr>
          <a:xfrm>
            <a:off x="2101337" y="1469079"/>
            <a:ext cx="1835055" cy="2353260"/>
          </a:xfrm>
          <a:prstGeom prst="rect">
            <a:avLst/>
          </a:prstGeom>
        </p:spPr>
      </p:pic>
      <p:pic>
        <p:nvPicPr>
          <p:cNvPr id="6" name="Picture 5">
            <a:extLst>
              <a:ext uri="{FF2B5EF4-FFF2-40B4-BE49-F238E27FC236}">
                <a16:creationId xmlns:a16="http://schemas.microsoft.com/office/drawing/2014/main" id="{FA62E121-CCDE-45D3-8717-C2692B1B132F}"/>
              </a:ext>
            </a:extLst>
          </p:cNvPr>
          <p:cNvPicPr>
            <a:picLocks noChangeAspect="1"/>
          </p:cNvPicPr>
          <p:nvPr/>
        </p:nvPicPr>
        <p:blipFill>
          <a:blip r:embed="rId8"/>
          <a:stretch>
            <a:fillRect/>
          </a:stretch>
        </p:blipFill>
        <p:spPr>
          <a:xfrm>
            <a:off x="8442962" y="4143350"/>
            <a:ext cx="551329" cy="917854"/>
          </a:xfrm>
          <a:prstGeom prst="rect">
            <a:avLst/>
          </a:prstGeom>
        </p:spPr>
      </p:pic>
    </p:spTree>
    <p:extLst>
      <p:ext uri="{BB962C8B-B14F-4D97-AF65-F5344CB8AC3E}">
        <p14:creationId xmlns:p14="http://schemas.microsoft.com/office/powerpoint/2010/main" val="427876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5960-9B37-42A5-A055-C72A70A27BFA}"/>
              </a:ext>
            </a:extLst>
          </p:cNvPr>
          <p:cNvSpPr>
            <a:spLocks noGrp="1"/>
          </p:cNvSpPr>
          <p:nvPr>
            <p:ph type="title"/>
          </p:nvPr>
        </p:nvSpPr>
        <p:spPr/>
        <p:txBody>
          <a:bodyPr/>
          <a:lstStyle/>
          <a:p>
            <a:r>
              <a:rPr lang="en-US" dirty="0"/>
              <a:t>Dialogue </a:t>
            </a:r>
          </a:p>
        </p:txBody>
      </p:sp>
      <p:graphicFrame>
        <p:nvGraphicFramePr>
          <p:cNvPr id="4" name="Text Placeholder 2">
            <a:extLst>
              <a:ext uri="{FF2B5EF4-FFF2-40B4-BE49-F238E27FC236}">
                <a16:creationId xmlns:a16="http://schemas.microsoft.com/office/drawing/2014/main" id="{867AB26A-7F48-4758-8D09-232F0E47BC1C}"/>
              </a:ext>
            </a:extLst>
          </p:cNvPr>
          <p:cNvGraphicFramePr/>
          <p:nvPr>
            <p:extLst>
              <p:ext uri="{D42A27DB-BD31-4B8C-83A1-F6EECF244321}">
                <p14:modId xmlns:p14="http://schemas.microsoft.com/office/powerpoint/2010/main" val="1578898334"/>
              </p:ext>
            </p:extLst>
          </p:nvPr>
        </p:nvGraphicFramePr>
        <p:xfrm>
          <a:off x="1437783" y="1243853"/>
          <a:ext cx="6872500" cy="3804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B3D38722-D6CF-4A06-824D-2BB90812BCC8}"/>
              </a:ext>
            </a:extLst>
          </p:cNvPr>
          <p:cNvPicPr>
            <a:picLocks noChangeAspect="1"/>
          </p:cNvPicPr>
          <p:nvPr/>
        </p:nvPicPr>
        <p:blipFill>
          <a:blip r:embed="rId7"/>
          <a:stretch>
            <a:fillRect/>
          </a:stretch>
        </p:blipFill>
        <p:spPr>
          <a:xfrm>
            <a:off x="8557674" y="4133684"/>
            <a:ext cx="549254" cy="914400"/>
          </a:xfrm>
          <a:prstGeom prst="rect">
            <a:avLst/>
          </a:prstGeom>
        </p:spPr>
      </p:pic>
    </p:spTree>
    <p:extLst>
      <p:ext uri="{BB962C8B-B14F-4D97-AF65-F5344CB8AC3E}">
        <p14:creationId xmlns:p14="http://schemas.microsoft.com/office/powerpoint/2010/main" val="161958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 Placeholder 2">
            <a:extLst>
              <a:ext uri="{FF2B5EF4-FFF2-40B4-BE49-F238E27FC236}">
                <a16:creationId xmlns:a16="http://schemas.microsoft.com/office/drawing/2014/main" id="{485A35F9-0715-439A-8F7C-972BCD9C301D}"/>
              </a:ext>
            </a:extLst>
          </p:cNvPr>
          <p:cNvGraphicFramePr/>
          <p:nvPr>
            <p:extLst>
              <p:ext uri="{D42A27DB-BD31-4B8C-83A1-F6EECF244321}">
                <p14:modId xmlns:p14="http://schemas.microsoft.com/office/powerpoint/2010/main" val="3627246259"/>
              </p:ext>
            </p:extLst>
          </p:nvPr>
        </p:nvGraphicFramePr>
        <p:xfrm>
          <a:off x="508590" y="26040"/>
          <a:ext cx="4939867"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F386F712-A387-4FD8-AC22-63CD839129D2}"/>
              </a:ext>
            </a:extLst>
          </p:cNvPr>
          <p:cNvPicPr>
            <a:picLocks noChangeAspect="1"/>
          </p:cNvPicPr>
          <p:nvPr/>
        </p:nvPicPr>
        <p:blipFill>
          <a:blip r:embed="rId7"/>
          <a:stretch>
            <a:fillRect/>
          </a:stretch>
        </p:blipFill>
        <p:spPr>
          <a:xfrm>
            <a:off x="814515" y="2255766"/>
            <a:ext cx="914479" cy="914479"/>
          </a:xfrm>
          <a:prstGeom prst="rect">
            <a:avLst/>
          </a:prstGeom>
        </p:spPr>
      </p:pic>
      <p:pic>
        <p:nvPicPr>
          <p:cNvPr id="8" name="Picture 7">
            <a:extLst>
              <a:ext uri="{FF2B5EF4-FFF2-40B4-BE49-F238E27FC236}">
                <a16:creationId xmlns:a16="http://schemas.microsoft.com/office/drawing/2014/main" id="{63D1753D-FBC1-4081-909F-379DD72BDFF1}"/>
              </a:ext>
            </a:extLst>
          </p:cNvPr>
          <p:cNvPicPr>
            <a:picLocks noChangeAspect="1"/>
          </p:cNvPicPr>
          <p:nvPr/>
        </p:nvPicPr>
        <p:blipFill>
          <a:blip r:embed="rId8"/>
          <a:stretch>
            <a:fillRect/>
          </a:stretch>
        </p:blipFill>
        <p:spPr>
          <a:xfrm>
            <a:off x="3809934" y="1942605"/>
            <a:ext cx="1524132" cy="1524132"/>
          </a:xfrm>
          <a:prstGeom prst="rect">
            <a:avLst/>
          </a:prstGeom>
        </p:spPr>
      </p:pic>
      <p:pic>
        <p:nvPicPr>
          <p:cNvPr id="9" name="Picture 8">
            <a:extLst>
              <a:ext uri="{FF2B5EF4-FFF2-40B4-BE49-F238E27FC236}">
                <a16:creationId xmlns:a16="http://schemas.microsoft.com/office/drawing/2014/main" id="{7EB743E1-A77D-48AE-9F87-BA4B0112B4CB}"/>
              </a:ext>
            </a:extLst>
          </p:cNvPr>
          <p:cNvPicPr>
            <a:picLocks noChangeAspect="1"/>
          </p:cNvPicPr>
          <p:nvPr/>
        </p:nvPicPr>
        <p:blipFill>
          <a:blip r:embed="rId9"/>
          <a:stretch>
            <a:fillRect/>
          </a:stretch>
        </p:blipFill>
        <p:spPr>
          <a:xfrm>
            <a:off x="8385561" y="4094903"/>
            <a:ext cx="548688" cy="920576"/>
          </a:xfrm>
          <a:prstGeom prst="rect">
            <a:avLst/>
          </a:prstGeom>
        </p:spPr>
      </p:pic>
      <p:sp>
        <p:nvSpPr>
          <p:cNvPr id="11" name="TextBox 10">
            <a:extLst>
              <a:ext uri="{FF2B5EF4-FFF2-40B4-BE49-F238E27FC236}">
                <a16:creationId xmlns:a16="http://schemas.microsoft.com/office/drawing/2014/main" id="{4B576C4D-7B82-46B5-BD20-29895440DEDB}"/>
              </a:ext>
            </a:extLst>
          </p:cNvPr>
          <p:cNvSpPr txBox="1"/>
          <p:nvPr/>
        </p:nvSpPr>
        <p:spPr>
          <a:xfrm>
            <a:off x="5804804" y="1117620"/>
            <a:ext cx="2700461" cy="1815882"/>
          </a:xfrm>
          <a:prstGeom prst="rect">
            <a:avLst/>
          </a:prstGeom>
          <a:noFill/>
        </p:spPr>
        <p:txBody>
          <a:bodyPr wrap="square">
            <a:spAutoFit/>
          </a:bodyPr>
          <a:lstStyle/>
          <a:p>
            <a:r>
              <a:rPr lang="en-US" dirty="0"/>
              <a:t>“Maybe we could…” “Perhaps we should…”</a:t>
            </a:r>
          </a:p>
          <a:p>
            <a:endParaRPr lang="en-US" dirty="0"/>
          </a:p>
          <a:p>
            <a:r>
              <a:rPr lang="en-US" dirty="0"/>
              <a:t>“What do you think? How does that sit with you?”</a:t>
            </a:r>
          </a:p>
          <a:p>
            <a:endParaRPr lang="en-US" dirty="0"/>
          </a:p>
          <a:p>
            <a:r>
              <a:rPr lang="en-US" dirty="0"/>
              <a:t>“Only you can make this choice.”</a:t>
            </a:r>
          </a:p>
        </p:txBody>
      </p:sp>
    </p:spTree>
    <p:extLst>
      <p:ext uri="{BB962C8B-B14F-4D97-AF65-F5344CB8AC3E}">
        <p14:creationId xmlns:p14="http://schemas.microsoft.com/office/powerpoint/2010/main" val="7232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85" name="Google Shape;85;p17"/>
          <p:cNvSpPr/>
          <p:nvPr/>
        </p:nvSpPr>
        <p:spPr>
          <a:xfrm>
            <a:off x="420100" y="2212475"/>
            <a:ext cx="8317800" cy="1848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7"/>
          <p:cNvSpPr txBox="1"/>
          <p:nvPr/>
        </p:nvSpPr>
        <p:spPr>
          <a:xfrm>
            <a:off x="420100" y="2136275"/>
            <a:ext cx="8317800" cy="1847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434343"/>
                </a:solidFill>
                <a:latin typeface="Lato"/>
                <a:ea typeface="Lato"/>
                <a:cs typeface="Lato"/>
                <a:sym typeface="Lato"/>
              </a:rPr>
              <a:t>The National Nurse-Led Care Consortium (NNCC) is a non-profit membership organization that supports nurse-led care and nurses at the front lines of care.</a:t>
            </a:r>
            <a:endParaRPr sz="1800" b="0" i="0" u="none" strike="noStrike" cap="none">
              <a:solidFill>
                <a:srgbClr val="434343"/>
              </a:solidFill>
              <a:latin typeface="Lato"/>
              <a:ea typeface="Lato"/>
              <a:cs typeface="Lato"/>
              <a:sym typeface="Lat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434343"/>
              </a:solidFill>
              <a:latin typeface="Lato"/>
              <a:ea typeface="Lato"/>
              <a:cs typeface="Lato"/>
              <a:sym typeface="Lato"/>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434343"/>
                </a:solidFill>
                <a:latin typeface="Lato"/>
                <a:ea typeface="Lato"/>
                <a:cs typeface="Lato"/>
                <a:sym typeface="Lato"/>
              </a:rPr>
              <a:t>NNCC supports comprehensive, community-based primary care and public health nursing through policy and advocacy, program development and management, technical assistance and support, and direct, nurse-led healthcare services.</a:t>
            </a:r>
            <a:endParaRPr sz="1800" b="0" i="0" u="none" strike="noStrike" cap="none">
              <a:solidFill>
                <a:srgbClr val="434343"/>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6D92-92C8-4AF4-98BA-35D982DD0EE5}"/>
              </a:ext>
            </a:extLst>
          </p:cNvPr>
          <p:cNvSpPr>
            <a:spLocks noGrp="1"/>
          </p:cNvSpPr>
          <p:nvPr>
            <p:ph type="title"/>
          </p:nvPr>
        </p:nvSpPr>
        <p:spPr>
          <a:xfrm>
            <a:off x="304975" y="2004884"/>
            <a:ext cx="2724667" cy="1376795"/>
          </a:xfrm>
        </p:spPr>
        <p:txBody>
          <a:bodyPr/>
          <a:lstStyle/>
          <a:p>
            <a:r>
              <a:rPr lang="en-US" dirty="0"/>
              <a:t>Openness and Care</a:t>
            </a:r>
          </a:p>
        </p:txBody>
      </p:sp>
      <p:graphicFrame>
        <p:nvGraphicFramePr>
          <p:cNvPr id="6" name="Text Placeholder 2">
            <a:extLst>
              <a:ext uri="{FF2B5EF4-FFF2-40B4-BE49-F238E27FC236}">
                <a16:creationId xmlns:a16="http://schemas.microsoft.com/office/drawing/2014/main" id="{2C32CC45-9488-478F-8094-69E6B36A80A7}"/>
              </a:ext>
            </a:extLst>
          </p:cNvPr>
          <p:cNvGraphicFramePr/>
          <p:nvPr>
            <p:extLst>
              <p:ext uri="{D42A27DB-BD31-4B8C-83A1-F6EECF244321}">
                <p14:modId xmlns:p14="http://schemas.microsoft.com/office/powerpoint/2010/main" val="1304844917"/>
              </p:ext>
            </p:extLst>
          </p:nvPr>
        </p:nvGraphicFramePr>
        <p:xfrm>
          <a:off x="4248017" y="1042147"/>
          <a:ext cx="2939250" cy="3468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E118DF0F-DE63-4E12-AE4B-E760C7C9D234}"/>
              </a:ext>
            </a:extLst>
          </p:cNvPr>
          <p:cNvPicPr>
            <a:picLocks noChangeAspect="1"/>
          </p:cNvPicPr>
          <p:nvPr/>
        </p:nvPicPr>
        <p:blipFill>
          <a:blip r:embed="rId7"/>
          <a:stretch>
            <a:fillRect/>
          </a:stretch>
        </p:blipFill>
        <p:spPr>
          <a:xfrm>
            <a:off x="8405733" y="4041114"/>
            <a:ext cx="545007" cy="914400"/>
          </a:xfrm>
          <a:prstGeom prst="rect">
            <a:avLst/>
          </a:prstGeom>
        </p:spPr>
      </p:pic>
    </p:spTree>
    <p:extLst>
      <p:ext uri="{BB962C8B-B14F-4D97-AF65-F5344CB8AC3E}">
        <p14:creationId xmlns:p14="http://schemas.microsoft.com/office/powerpoint/2010/main" val="268482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5DE17-FC0C-435C-8644-994EA7E93822}"/>
              </a:ext>
            </a:extLst>
          </p:cNvPr>
          <p:cNvSpPr>
            <a:spLocks noGrp="1"/>
          </p:cNvSpPr>
          <p:nvPr>
            <p:ph type="title"/>
          </p:nvPr>
        </p:nvSpPr>
        <p:spPr>
          <a:xfrm>
            <a:off x="311699" y="445025"/>
            <a:ext cx="3815110" cy="572701"/>
          </a:xfrm>
        </p:spPr>
        <p:txBody>
          <a:bodyPr/>
          <a:lstStyle/>
          <a:p>
            <a:r>
              <a:rPr lang="en-US" dirty="0"/>
              <a:t>Gather Information</a:t>
            </a:r>
          </a:p>
        </p:txBody>
      </p:sp>
      <p:graphicFrame>
        <p:nvGraphicFramePr>
          <p:cNvPr id="4" name="Text Placeholder 2">
            <a:extLst>
              <a:ext uri="{FF2B5EF4-FFF2-40B4-BE49-F238E27FC236}">
                <a16:creationId xmlns:a16="http://schemas.microsoft.com/office/drawing/2014/main" id="{D39A680A-DBB3-4872-BAFC-0E4184910323}"/>
              </a:ext>
            </a:extLst>
          </p:cNvPr>
          <p:cNvGraphicFramePr/>
          <p:nvPr>
            <p:extLst>
              <p:ext uri="{D42A27DB-BD31-4B8C-83A1-F6EECF244321}">
                <p14:modId xmlns:p14="http://schemas.microsoft.com/office/powerpoint/2010/main" val="4216914531"/>
              </p:ext>
            </p:extLst>
          </p:nvPr>
        </p:nvGraphicFramePr>
        <p:xfrm>
          <a:off x="311700" y="1244794"/>
          <a:ext cx="3401742"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1215B8E-15BD-43E8-9093-682824855C7F}"/>
              </a:ext>
            </a:extLst>
          </p:cNvPr>
          <p:cNvPicPr>
            <a:picLocks noChangeAspect="1"/>
          </p:cNvPicPr>
          <p:nvPr/>
        </p:nvPicPr>
        <p:blipFill>
          <a:blip r:embed="rId7"/>
          <a:stretch>
            <a:fillRect/>
          </a:stretch>
        </p:blipFill>
        <p:spPr>
          <a:xfrm>
            <a:off x="5017192" y="657650"/>
            <a:ext cx="1664352" cy="1664352"/>
          </a:xfrm>
          <a:prstGeom prst="rect">
            <a:avLst/>
          </a:prstGeom>
        </p:spPr>
      </p:pic>
      <p:grpSp>
        <p:nvGrpSpPr>
          <p:cNvPr id="6" name="Group 5">
            <a:extLst>
              <a:ext uri="{FF2B5EF4-FFF2-40B4-BE49-F238E27FC236}">
                <a16:creationId xmlns:a16="http://schemas.microsoft.com/office/drawing/2014/main" id="{D04D664E-D56D-4088-8B46-F4BC9B644232}"/>
              </a:ext>
            </a:extLst>
          </p:cNvPr>
          <p:cNvGrpSpPr/>
          <p:nvPr/>
        </p:nvGrpSpPr>
        <p:grpSpPr>
          <a:xfrm>
            <a:off x="4485998" y="2322002"/>
            <a:ext cx="3690000" cy="720000"/>
            <a:chOff x="85060" y="2776702"/>
            <a:chExt cx="3690000" cy="720000"/>
          </a:xfrm>
        </p:grpSpPr>
        <p:sp>
          <p:nvSpPr>
            <p:cNvPr id="7" name="Rectangle 6">
              <a:extLst>
                <a:ext uri="{FF2B5EF4-FFF2-40B4-BE49-F238E27FC236}">
                  <a16:creationId xmlns:a16="http://schemas.microsoft.com/office/drawing/2014/main" id="{5C8DC776-DA00-4DF9-BF8A-73420F59BC31}"/>
                </a:ext>
              </a:extLst>
            </p:cNvPr>
            <p:cNvSpPr/>
            <p:nvPr/>
          </p:nvSpPr>
          <p:spPr>
            <a:xfrm>
              <a:off x="85060" y="2776702"/>
              <a:ext cx="3690000" cy="720000"/>
            </a:xfrm>
            <a:prstGeom prst="rect">
              <a:avLst/>
            </a:prstGeom>
            <a:noFill/>
            <a:ln>
              <a:noFill/>
            </a:ln>
            <a:effectLst/>
          </p:spPr>
        </p:sp>
        <p:sp>
          <p:nvSpPr>
            <p:cNvPr id="8" name="TextBox 7">
              <a:extLst>
                <a:ext uri="{FF2B5EF4-FFF2-40B4-BE49-F238E27FC236}">
                  <a16:creationId xmlns:a16="http://schemas.microsoft.com/office/drawing/2014/main" id="{E43AC1FF-1207-4254-A9CA-CB47F25A6494}"/>
                </a:ext>
              </a:extLst>
            </p:cNvPr>
            <p:cNvSpPr txBox="1"/>
            <p:nvPr/>
          </p:nvSpPr>
          <p:spPr>
            <a:xfrm>
              <a:off x="85060" y="2776702"/>
              <a:ext cx="3690000" cy="720000"/>
            </a:xfrm>
            <a:prstGeom prst="rect">
              <a:avLst/>
            </a:prstGeom>
            <a:noFill/>
            <a:ln>
              <a:noFill/>
            </a:ln>
            <a:effectLst/>
          </p:spPr>
          <p:txBody>
            <a:bodyPr spcFirstLastPara="0" vert="horz" wrap="square" lIns="0" tIns="0" rIns="0" bIns="0" numCol="1" spcCol="1270" anchor="t"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Ask about concerns and listen</a:t>
              </a:r>
            </a:p>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Open-ended questions </a:t>
              </a:r>
            </a:p>
          </p:txBody>
        </p:sp>
      </p:grpSp>
      <p:grpSp>
        <p:nvGrpSpPr>
          <p:cNvPr id="9" name="Group 8">
            <a:extLst>
              <a:ext uri="{FF2B5EF4-FFF2-40B4-BE49-F238E27FC236}">
                <a16:creationId xmlns:a16="http://schemas.microsoft.com/office/drawing/2014/main" id="{12503472-4F98-4D46-82C6-C001CBF6234A}"/>
              </a:ext>
            </a:extLst>
          </p:cNvPr>
          <p:cNvGrpSpPr/>
          <p:nvPr/>
        </p:nvGrpSpPr>
        <p:grpSpPr>
          <a:xfrm>
            <a:off x="4705155" y="3266354"/>
            <a:ext cx="3690000" cy="720000"/>
            <a:chOff x="4420810" y="2776702"/>
            <a:chExt cx="3690000" cy="720000"/>
          </a:xfrm>
        </p:grpSpPr>
        <p:sp>
          <p:nvSpPr>
            <p:cNvPr id="10" name="Rectangle 9">
              <a:extLst>
                <a:ext uri="{FF2B5EF4-FFF2-40B4-BE49-F238E27FC236}">
                  <a16:creationId xmlns:a16="http://schemas.microsoft.com/office/drawing/2014/main" id="{FB785E94-4EF5-415F-A84C-A7CBBB1679B1}"/>
                </a:ext>
              </a:extLst>
            </p:cNvPr>
            <p:cNvSpPr/>
            <p:nvPr/>
          </p:nvSpPr>
          <p:spPr>
            <a:xfrm>
              <a:off x="4420810" y="2776702"/>
              <a:ext cx="3690000" cy="720000"/>
            </a:xfrm>
            <a:prstGeom prst="rect">
              <a:avLst/>
            </a:prstGeom>
            <a:noFill/>
            <a:ln>
              <a:noFill/>
            </a:ln>
            <a:effectLst/>
          </p:spPr>
        </p:sp>
        <p:sp>
          <p:nvSpPr>
            <p:cNvPr id="11" name="TextBox 10">
              <a:extLst>
                <a:ext uri="{FF2B5EF4-FFF2-40B4-BE49-F238E27FC236}">
                  <a16:creationId xmlns:a16="http://schemas.microsoft.com/office/drawing/2014/main" id="{575346CC-5874-44D6-8882-03FB8DD5A238}"/>
                </a:ext>
              </a:extLst>
            </p:cNvPr>
            <p:cNvSpPr txBox="1"/>
            <p:nvPr/>
          </p:nvSpPr>
          <p:spPr>
            <a:xfrm>
              <a:off x="4420810" y="2776702"/>
              <a:ext cx="3690000" cy="720000"/>
            </a:xfrm>
            <a:prstGeom prst="rect">
              <a:avLst/>
            </a:prstGeom>
            <a:noFill/>
            <a:ln>
              <a:noFill/>
            </a:ln>
            <a:effectLst/>
          </p:spPr>
          <p:txBody>
            <a:bodyPr spcFirstLastPara="0" vert="horz" wrap="square" lIns="0" tIns="0" rIns="0" bIns="0" numCol="1" spcCol="1270" anchor="t"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 What worries you about the vaccine?”</a:t>
              </a:r>
            </a:p>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“Tell me what you are concerned about?”</a:t>
              </a:r>
            </a:p>
          </p:txBody>
        </p:sp>
      </p:grpSp>
      <p:pic>
        <p:nvPicPr>
          <p:cNvPr id="12" name="Picture 11">
            <a:extLst>
              <a:ext uri="{FF2B5EF4-FFF2-40B4-BE49-F238E27FC236}">
                <a16:creationId xmlns:a16="http://schemas.microsoft.com/office/drawing/2014/main" id="{C6335DE0-B8E2-4D78-83A8-64A9FB50C449}"/>
              </a:ext>
            </a:extLst>
          </p:cNvPr>
          <p:cNvPicPr>
            <a:picLocks noChangeAspect="1"/>
          </p:cNvPicPr>
          <p:nvPr/>
        </p:nvPicPr>
        <p:blipFill>
          <a:blip r:embed="rId8"/>
          <a:stretch>
            <a:fillRect/>
          </a:stretch>
        </p:blipFill>
        <p:spPr>
          <a:xfrm>
            <a:off x="8557957" y="4140506"/>
            <a:ext cx="545007" cy="914400"/>
          </a:xfrm>
          <a:prstGeom prst="rect">
            <a:avLst/>
          </a:prstGeom>
        </p:spPr>
      </p:pic>
    </p:spTree>
    <p:extLst>
      <p:ext uri="{BB962C8B-B14F-4D97-AF65-F5344CB8AC3E}">
        <p14:creationId xmlns:p14="http://schemas.microsoft.com/office/powerpoint/2010/main" val="428541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518EA4-2A23-48C8-9F42-431B0EC87C76}"/>
              </a:ext>
            </a:extLst>
          </p:cNvPr>
          <p:cNvSpPr txBox="1">
            <a:spLocks/>
          </p:cNvSpPr>
          <p:nvPr/>
        </p:nvSpPr>
        <p:spPr>
          <a:xfrm>
            <a:off x="124194" y="1592170"/>
            <a:ext cx="3614166" cy="1481328"/>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3200" b="0" i="0" u="none" strike="noStrike" kern="0" cap="none" spc="0" normalizeH="0" baseline="0" noProof="0" dirty="0">
                <a:ln>
                  <a:noFill/>
                </a:ln>
                <a:solidFill>
                  <a:srgbClr val="000000"/>
                </a:solidFill>
                <a:effectLst/>
                <a:uLnTx/>
                <a:uFillTx/>
                <a:latin typeface="Calibri"/>
                <a:cs typeface="Calibri"/>
                <a:sym typeface="Calibri"/>
              </a:rPr>
              <a:t>Acknowledge &amp; Empathize </a:t>
            </a:r>
          </a:p>
        </p:txBody>
      </p:sp>
      <p:sp>
        <p:nvSpPr>
          <p:cNvPr id="5" name="Text Placeholder 2">
            <a:extLst>
              <a:ext uri="{FF2B5EF4-FFF2-40B4-BE49-F238E27FC236}">
                <a16:creationId xmlns:a16="http://schemas.microsoft.com/office/drawing/2014/main" id="{87165C73-08AB-4E57-ADF5-76D531A8983A}"/>
              </a:ext>
            </a:extLst>
          </p:cNvPr>
          <p:cNvSpPr txBox="1">
            <a:spLocks/>
          </p:cNvSpPr>
          <p:nvPr/>
        </p:nvSpPr>
        <p:spPr>
          <a:xfrm>
            <a:off x="3738360" y="1224377"/>
            <a:ext cx="3980811" cy="356616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457200" marR="0" lvl="0" indent="-342900" algn="l" defTabSz="914400" rtl="0" eaLnBrk="1" fontAlgn="auto" latinLnBrk="0" hangingPunct="1">
              <a:lnSpc>
                <a:spcPct val="100000"/>
              </a:lnSpc>
              <a:spcBef>
                <a:spcPts val="360"/>
              </a:spcBef>
              <a:spcAft>
                <a:spcPts val="0"/>
              </a:spcAft>
              <a:buClr>
                <a:srgbClr val="000000"/>
              </a:buClr>
              <a:buSzPts val="1800"/>
              <a:buFont typeface="Arial"/>
              <a:buChar char="•"/>
              <a:tabLst/>
              <a:defRPr/>
            </a:pPr>
            <a:r>
              <a:rPr kumimoji="0" lang="en-US" sz="1900" b="0" i="0" u="none" strike="noStrike" kern="0" cap="none" spc="0" normalizeH="0" baseline="0" noProof="0" dirty="0">
                <a:ln>
                  <a:noFill/>
                </a:ln>
                <a:solidFill>
                  <a:srgbClr val="000000"/>
                </a:solidFill>
                <a:effectLst/>
                <a:uLnTx/>
                <a:uFillTx/>
                <a:latin typeface="Calibri"/>
                <a:cs typeface="Calibri"/>
                <a:sym typeface="Calibri"/>
              </a:rPr>
              <a:t>Fully understand concerns and motivations </a:t>
            </a:r>
          </a:p>
          <a:p>
            <a:pPr marL="457200" marR="0" lvl="0" indent="-342900" algn="l" defTabSz="914400" rtl="0" eaLnBrk="1" fontAlgn="auto" latinLnBrk="0" hangingPunct="1">
              <a:lnSpc>
                <a:spcPct val="100000"/>
              </a:lnSpc>
              <a:spcBef>
                <a:spcPts val="360"/>
              </a:spcBef>
              <a:spcAft>
                <a:spcPts val="0"/>
              </a:spcAft>
              <a:buClr>
                <a:srgbClr val="000000"/>
              </a:buClr>
              <a:buSzPts val="1800"/>
              <a:buFont typeface="Arial"/>
              <a:buChar char="•"/>
              <a:tabLst/>
              <a:defRPr/>
            </a:pPr>
            <a:r>
              <a:rPr kumimoji="0" lang="en-US" sz="1900" b="0" i="0" u="none" strike="noStrike" kern="0" cap="none" spc="0" normalizeH="0" baseline="0" noProof="0" dirty="0">
                <a:ln>
                  <a:noFill/>
                </a:ln>
                <a:solidFill>
                  <a:srgbClr val="000000"/>
                </a:solidFill>
                <a:effectLst/>
                <a:uLnTx/>
                <a:uFillTx/>
                <a:latin typeface="Calibri"/>
                <a:cs typeface="Calibri"/>
                <a:sym typeface="Calibri"/>
              </a:rPr>
              <a:t>Do not minimize or dismiss their concerns</a:t>
            </a:r>
          </a:p>
          <a:p>
            <a:pPr marL="457200" marR="0" lvl="0" indent="-342900" algn="l" defTabSz="914400" rtl="0" eaLnBrk="1" fontAlgn="auto" latinLnBrk="0" hangingPunct="1">
              <a:lnSpc>
                <a:spcPct val="100000"/>
              </a:lnSpc>
              <a:spcBef>
                <a:spcPts val="360"/>
              </a:spcBef>
              <a:spcAft>
                <a:spcPts val="0"/>
              </a:spcAft>
              <a:buClr>
                <a:srgbClr val="000000"/>
              </a:buClr>
              <a:buSzPts val="1800"/>
              <a:buFont typeface="Arial"/>
              <a:buChar char="•"/>
              <a:tabLst/>
              <a:defRPr/>
            </a:pPr>
            <a:r>
              <a:rPr kumimoji="0" lang="en-US" sz="1900" b="0" i="0" u="none" strike="noStrike" kern="0" cap="none" spc="0" normalizeH="0" baseline="0" noProof="0" dirty="0">
                <a:ln>
                  <a:noFill/>
                </a:ln>
                <a:solidFill>
                  <a:srgbClr val="000000"/>
                </a:solidFill>
                <a:effectLst/>
                <a:uLnTx/>
                <a:uFillTx/>
                <a:latin typeface="Calibri"/>
                <a:cs typeface="Calibri"/>
                <a:sym typeface="Calibri"/>
              </a:rPr>
              <a:t>Acknowledge concerns </a:t>
            </a:r>
          </a:p>
          <a:p>
            <a:pPr marL="914400" marR="0" lvl="1" indent="-342900" algn="l" defTabSz="914400" rtl="0" eaLnBrk="1" fontAlgn="auto" latinLnBrk="0" hangingPunct="1">
              <a:lnSpc>
                <a:spcPct val="100000"/>
              </a:lnSpc>
              <a:spcBef>
                <a:spcPts val="360"/>
              </a:spcBef>
              <a:spcAft>
                <a:spcPts val="0"/>
              </a:spcAft>
              <a:buClr>
                <a:srgbClr val="000000"/>
              </a:buClr>
              <a:buSzPts val="1800"/>
              <a:buFont typeface="Arial"/>
              <a:buChar char="–"/>
              <a:tabLst/>
              <a:defRPr/>
            </a:pPr>
            <a:r>
              <a:rPr kumimoji="0" lang="en-US" sz="1500" b="0" i="0" u="none" strike="noStrike" kern="0" cap="none" spc="0" normalizeH="0" baseline="0" noProof="0" dirty="0">
                <a:ln>
                  <a:noFill/>
                </a:ln>
                <a:solidFill>
                  <a:srgbClr val="000000"/>
                </a:solidFill>
                <a:effectLst/>
                <a:uLnTx/>
                <a:uFillTx/>
                <a:latin typeface="Calibri"/>
                <a:cs typeface="Calibri"/>
                <a:sym typeface="Calibri"/>
              </a:rPr>
              <a:t>“I understand what you are saying”</a:t>
            </a:r>
          </a:p>
          <a:p>
            <a:pPr marL="457200" marR="0" lvl="0" indent="-342900" algn="l" defTabSz="914400" rtl="0" eaLnBrk="1" fontAlgn="auto" latinLnBrk="0" hangingPunct="1">
              <a:lnSpc>
                <a:spcPct val="100000"/>
              </a:lnSpc>
              <a:spcBef>
                <a:spcPts val="360"/>
              </a:spcBef>
              <a:spcAft>
                <a:spcPts val="0"/>
              </a:spcAft>
              <a:buClr>
                <a:srgbClr val="000000"/>
              </a:buClr>
              <a:buSzPts val="1800"/>
              <a:buFont typeface="Arial"/>
              <a:buChar char="•"/>
              <a:tabLst/>
              <a:defRPr/>
            </a:pPr>
            <a:r>
              <a:rPr kumimoji="0" lang="en-US" sz="1900" b="0" i="0" u="none" strike="noStrike" kern="0" cap="none" spc="0" normalizeH="0" baseline="0" noProof="0" dirty="0">
                <a:ln>
                  <a:noFill/>
                </a:ln>
                <a:solidFill>
                  <a:srgbClr val="000000"/>
                </a:solidFill>
                <a:effectLst/>
                <a:uLnTx/>
                <a:uFillTx/>
                <a:latin typeface="Calibri"/>
                <a:cs typeface="Calibri"/>
                <a:sym typeface="Calibri"/>
              </a:rPr>
              <a:t>Empathic responses</a:t>
            </a:r>
          </a:p>
          <a:p>
            <a:pPr marL="914400" marR="0" lvl="1" indent="-342900" algn="l" defTabSz="914400" rtl="0" eaLnBrk="1" fontAlgn="auto" latinLnBrk="0" hangingPunct="1">
              <a:lnSpc>
                <a:spcPct val="100000"/>
              </a:lnSpc>
              <a:spcBef>
                <a:spcPts val="360"/>
              </a:spcBef>
              <a:spcAft>
                <a:spcPts val="0"/>
              </a:spcAft>
              <a:buClr>
                <a:srgbClr val="000000"/>
              </a:buClr>
              <a:buSzPts val="1800"/>
              <a:buFont typeface="Arial"/>
              <a:buChar char="–"/>
              <a:tabLst/>
              <a:defRPr/>
            </a:pPr>
            <a:r>
              <a:rPr kumimoji="0" lang="en-US" sz="1500" b="0" i="0" u="none" strike="noStrike" kern="0" cap="none" spc="0" normalizeH="0" baseline="0" noProof="0" dirty="0">
                <a:ln>
                  <a:noFill/>
                </a:ln>
                <a:solidFill>
                  <a:srgbClr val="000000"/>
                </a:solidFill>
                <a:effectLst/>
                <a:uLnTx/>
                <a:uFillTx/>
                <a:latin typeface="Calibri"/>
                <a:cs typeface="Calibri"/>
                <a:sym typeface="Calibri"/>
              </a:rPr>
              <a:t>“You sound quite worried”</a:t>
            </a:r>
          </a:p>
          <a:p>
            <a:pPr marL="457200" marR="0" lvl="0" indent="-342900" algn="l" defTabSz="914400" rtl="0" eaLnBrk="1" fontAlgn="auto" latinLnBrk="0" hangingPunct="1">
              <a:lnSpc>
                <a:spcPct val="100000"/>
              </a:lnSpc>
              <a:spcBef>
                <a:spcPts val="360"/>
              </a:spcBef>
              <a:spcAft>
                <a:spcPts val="0"/>
              </a:spcAft>
              <a:buClr>
                <a:srgbClr val="000000"/>
              </a:buClr>
              <a:buSzPts val="1800"/>
              <a:buFont typeface="Arial"/>
              <a:buChar char="•"/>
              <a:tabLst/>
              <a:defRPr/>
            </a:pPr>
            <a:endParaRPr kumimoji="0" lang="en-US" sz="19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6" name="Picture 5">
            <a:extLst>
              <a:ext uri="{FF2B5EF4-FFF2-40B4-BE49-F238E27FC236}">
                <a16:creationId xmlns:a16="http://schemas.microsoft.com/office/drawing/2014/main" id="{30A7A343-A56B-4EA9-AC17-333F16113C96}"/>
              </a:ext>
            </a:extLst>
          </p:cNvPr>
          <p:cNvPicPr>
            <a:picLocks noChangeAspect="1"/>
          </p:cNvPicPr>
          <p:nvPr/>
        </p:nvPicPr>
        <p:blipFill>
          <a:blip r:embed="rId2"/>
          <a:stretch>
            <a:fillRect/>
          </a:stretch>
        </p:blipFill>
        <p:spPr>
          <a:xfrm>
            <a:off x="8447232" y="4128520"/>
            <a:ext cx="545007" cy="914400"/>
          </a:xfrm>
          <a:prstGeom prst="rect">
            <a:avLst/>
          </a:prstGeom>
        </p:spPr>
      </p:pic>
    </p:spTree>
    <p:extLst>
      <p:ext uri="{BB962C8B-B14F-4D97-AF65-F5344CB8AC3E}">
        <p14:creationId xmlns:p14="http://schemas.microsoft.com/office/powerpoint/2010/main" val="2019702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ext Placeholder 2">
            <a:extLst>
              <a:ext uri="{FF2B5EF4-FFF2-40B4-BE49-F238E27FC236}">
                <a16:creationId xmlns:a16="http://schemas.microsoft.com/office/drawing/2014/main" id="{80D8FD29-7702-46FB-9724-F420E0D30596}"/>
              </a:ext>
            </a:extLst>
          </p:cNvPr>
          <p:cNvGraphicFramePr/>
          <p:nvPr>
            <p:extLst>
              <p:ext uri="{D42A27DB-BD31-4B8C-83A1-F6EECF244321}">
                <p14:modId xmlns:p14="http://schemas.microsoft.com/office/powerpoint/2010/main" val="693978834"/>
              </p:ext>
            </p:extLst>
          </p:nvPr>
        </p:nvGraphicFramePr>
        <p:xfrm>
          <a:off x="3671622" y="235323"/>
          <a:ext cx="4154567" cy="4128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0AA358A-7C40-4CC9-BB42-BCA3DC830AD1}"/>
              </a:ext>
            </a:extLst>
          </p:cNvPr>
          <p:cNvSpPr txBox="1">
            <a:spLocks/>
          </p:cNvSpPr>
          <p:nvPr/>
        </p:nvSpPr>
        <p:spPr>
          <a:xfrm>
            <a:off x="389184" y="1483940"/>
            <a:ext cx="2397759" cy="202574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en-US" sz="3900" b="0" i="0" u="none" strike="noStrike" kern="0" cap="none" spc="0" normalizeH="0" baseline="0" noProof="0" dirty="0">
                <a:ln>
                  <a:noFill/>
                </a:ln>
                <a:solidFill>
                  <a:schemeClr val="tx1"/>
                </a:solidFill>
                <a:effectLst/>
                <a:uLnTx/>
                <a:uFillTx/>
                <a:latin typeface="Calibri"/>
                <a:cs typeface="Calibri"/>
                <a:sym typeface="Calibri"/>
              </a:rPr>
              <a:t>Next Step- Discussing facts</a:t>
            </a:r>
          </a:p>
        </p:txBody>
      </p:sp>
      <p:pic>
        <p:nvPicPr>
          <p:cNvPr id="6" name="Picture 5">
            <a:extLst>
              <a:ext uri="{FF2B5EF4-FFF2-40B4-BE49-F238E27FC236}">
                <a16:creationId xmlns:a16="http://schemas.microsoft.com/office/drawing/2014/main" id="{31483667-1CF3-47D1-92CB-9ADE236E23C9}"/>
              </a:ext>
            </a:extLst>
          </p:cNvPr>
          <p:cNvPicPr>
            <a:picLocks noChangeAspect="1"/>
          </p:cNvPicPr>
          <p:nvPr/>
        </p:nvPicPr>
        <p:blipFill>
          <a:blip r:embed="rId7"/>
          <a:stretch>
            <a:fillRect/>
          </a:stretch>
        </p:blipFill>
        <p:spPr>
          <a:xfrm>
            <a:off x="8333876" y="4069410"/>
            <a:ext cx="545007" cy="914400"/>
          </a:xfrm>
          <a:prstGeom prst="rect">
            <a:avLst/>
          </a:prstGeom>
        </p:spPr>
      </p:pic>
    </p:spTree>
    <p:extLst>
      <p:ext uri="{BB962C8B-B14F-4D97-AF65-F5344CB8AC3E}">
        <p14:creationId xmlns:p14="http://schemas.microsoft.com/office/powerpoint/2010/main" val="1719843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BREAK OUT GROUPS</a:t>
            </a: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Practice Patient Scenarios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386353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graphicFrame>
        <p:nvGraphicFramePr>
          <p:cNvPr id="4" name="Table 3">
            <a:extLst>
              <a:ext uri="{FF2B5EF4-FFF2-40B4-BE49-F238E27FC236}">
                <a16:creationId xmlns:a16="http://schemas.microsoft.com/office/drawing/2014/main" id="{4B279539-61F2-48C6-9717-9BDC9B0A93B1}"/>
              </a:ext>
            </a:extLst>
          </p:cNvPr>
          <p:cNvGraphicFramePr>
            <a:graphicFrameLocks noGrp="1"/>
          </p:cNvGraphicFramePr>
          <p:nvPr>
            <p:extLst>
              <p:ext uri="{D42A27DB-BD31-4B8C-83A1-F6EECF244321}">
                <p14:modId xmlns:p14="http://schemas.microsoft.com/office/powerpoint/2010/main" val="3311021980"/>
              </p:ext>
            </p:extLst>
          </p:nvPr>
        </p:nvGraphicFramePr>
        <p:xfrm>
          <a:off x="325821" y="630621"/>
          <a:ext cx="7798676" cy="3754883"/>
        </p:xfrm>
        <a:graphic>
          <a:graphicData uri="http://schemas.openxmlformats.org/drawingml/2006/table">
            <a:tbl>
              <a:tblPr firstRow="1" firstCol="1" bandRow="1">
                <a:tableStyleId>{5A111915-BE36-4E01-A7E5-04B1672EAD32}</a:tableStyleId>
              </a:tblPr>
              <a:tblGrid>
                <a:gridCol w="1864901">
                  <a:extLst>
                    <a:ext uri="{9D8B030D-6E8A-4147-A177-3AD203B41FA5}">
                      <a16:colId xmlns:a16="http://schemas.microsoft.com/office/drawing/2014/main" val="715234254"/>
                    </a:ext>
                  </a:extLst>
                </a:gridCol>
                <a:gridCol w="2003613">
                  <a:extLst>
                    <a:ext uri="{9D8B030D-6E8A-4147-A177-3AD203B41FA5}">
                      <a16:colId xmlns:a16="http://schemas.microsoft.com/office/drawing/2014/main" val="1453454505"/>
                    </a:ext>
                  </a:extLst>
                </a:gridCol>
                <a:gridCol w="1878975">
                  <a:extLst>
                    <a:ext uri="{9D8B030D-6E8A-4147-A177-3AD203B41FA5}">
                      <a16:colId xmlns:a16="http://schemas.microsoft.com/office/drawing/2014/main" val="959783135"/>
                    </a:ext>
                  </a:extLst>
                </a:gridCol>
                <a:gridCol w="2051187">
                  <a:extLst>
                    <a:ext uri="{9D8B030D-6E8A-4147-A177-3AD203B41FA5}">
                      <a16:colId xmlns:a16="http://schemas.microsoft.com/office/drawing/2014/main" val="3447594764"/>
                    </a:ext>
                  </a:extLst>
                </a:gridCol>
              </a:tblGrid>
              <a:tr h="478456">
                <a:tc>
                  <a:txBody>
                    <a:bodyPr/>
                    <a:lstStyle/>
                    <a:p>
                      <a:pPr marL="0" marR="0" algn="l">
                        <a:lnSpc>
                          <a:spcPct val="107000"/>
                        </a:lnSpc>
                        <a:spcBef>
                          <a:spcPts val="0"/>
                        </a:spcBef>
                        <a:spcAft>
                          <a:spcPts val="0"/>
                        </a:spcAft>
                      </a:pPr>
                      <a:r>
                        <a:rPr lang="en-US" sz="1800">
                          <a:effectLst/>
                        </a:rPr>
                        <a:t>Scenario 1 </a:t>
                      </a:r>
                      <a:endParaRPr lang="en-US" sz="1600">
                        <a:effectLst/>
                      </a:endParaRPr>
                    </a:p>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a:effectLst/>
                        </a:rPr>
                        <a:t>Scenario 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a:effectLst/>
                        </a:rPr>
                        <a:t>Scenario 3</a:t>
                      </a:r>
                      <a:endParaRPr lang="en-US" sz="1600">
                        <a:effectLst/>
                      </a:endParaRPr>
                    </a:p>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a:effectLst/>
                        </a:rPr>
                        <a:t>Scenario 4</a:t>
                      </a:r>
                    </a:p>
                    <a:p>
                      <a:pPr marL="0" marR="0" algn="l">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5153292"/>
                  </a:ext>
                </a:extLst>
              </a:tr>
              <a:tr h="2800771">
                <a:tc>
                  <a:txBody>
                    <a:bodyPr/>
                    <a:lstStyle/>
                    <a:p>
                      <a:pPr marL="0" marR="0" algn="l">
                        <a:lnSpc>
                          <a:spcPct val="107000"/>
                        </a:lnSpc>
                        <a:spcBef>
                          <a:spcPts val="0"/>
                        </a:spcBef>
                        <a:spcAft>
                          <a:spcPts val="0"/>
                        </a:spcAft>
                      </a:pPr>
                      <a:r>
                        <a:rPr lang="en-US" sz="1800" b="0" dirty="0">
                          <a:effectLst/>
                        </a:rPr>
                        <a:t>You are discussing COVID vaccine with a family member who says “I already had COVID. I do not need to be vaccinated”</a:t>
                      </a:r>
                      <a:endParaRPr lang="en-US" sz="1600" b="0" dirty="0">
                        <a:effectLst/>
                      </a:endParaRPr>
                    </a:p>
                    <a:p>
                      <a:pPr marL="0" marR="0" algn="l">
                        <a:lnSpc>
                          <a:spcPct val="107000"/>
                        </a:lnSpc>
                        <a:spcBef>
                          <a:spcPts val="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You are discussing COVID vaccine with a coworker who states “COVID vaccine was developed too quickly. I suspect the safety of this vaccine”</a:t>
                      </a:r>
                      <a:endParaRPr lang="en-US" sz="1600" dirty="0">
                        <a:effectLst/>
                      </a:endParaRPr>
                    </a:p>
                    <a:p>
                      <a:pPr marL="0" marR="0" algn="l">
                        <a:lnSpc>
                          <a:spcPct val="107000"/>
                        </a:lnSpc>
                        <a:spcBef>
                          <a:spcPts val="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You are discussing the COVID vaccine with a college student who states, “Vaccines can affect my ability to have a child”.</a:t>
                      </a:r>
                      <a:endParaRPr lang="en-US" sz="1600" dirty="0">
                        <a:effectLst/>
                      </a:endParaRPr>
                    </a:p>
                    <a:p>
                      <a:pPr marL="0" marR="0" algn="l">
                        <a:lnSpc>
                          <a:spcPct val="107000"/>
                        </a:lnSpc>
                        <a:spcBef>
                          <a:spcPts val="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800" dirty="0">
                          <a:effectLst/>
                        </a:rPr>
                        <a:t>You are discussing COVID vaccine with a young adult who tells you “I am young and strong. I can handle COVID pretty well. I will be fine even if I get the virus”</a:t>
                      </a:r>
                      <a:endParaRPr lang="en-US" sz="1600" dirty="0">
                        <a:effectLst/>
                      </a:endParaRPr>
                    </a:p>
                    <a:p>
                      <a:pPr marL="0" marR="0" algn="l">
                        <a:lnSpc>
                          <a:spcPct val="107000"/>
                        </a:lnSpc>
                        <a:spcBef>
                          <a:spcPts val="0"/>
                        </a:spcBef>
                        <a:spcAft>
                          <a:spcPts val="0"/>
                        </a:spcAft>
                      </a:pPr>
                      <a:r>
                        <a:rPr lang="en-US"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9352219"/>
                  </a:ext>
                </a:extLst>
              </a:tr>
            </a:tbl>
          </a:graphicData>
        </a:graphic>
      </p:graphicFrame>
    </p:spTree>
    <p:extLst>
      <p:ext uri="{BB962C8B-B14F-4D97-AF65-F5344CB8AC3E}">
        <p14:creationId xmlns:p14="http://schemas.microsoft.com/office/powerpoint/2010/main" val="364879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2122000"/>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REPORT OUT</a:t>
            </a:r>
          </a:p>
          <a:p>
            <a:pPr marL="0" marR="0" lvl="0" indent="0" algn="l" rtl="0">
              <a:lnSpc>
                <a:spcPct val="100000"/>
              </a:lnSpc>
              <a:spcBef>
                <a:spcPts val="0"/>
              </a:spcBef>
              <a:spcAft>
                <a:spcPts val="0"/>
              </a:spcAft>
              <a:buClr>
                <a:srgbClr val="000000"/>
              </a:buClr>
              <a:buSzPts val="3600"/>
              <a:buFont typeface="Arial"/>
              <a:buNone/>
            </a:pPr>
            <a:endParaRPr lang="en-US" sz="2000" b="0" i="0" u="none" strike="noStrike" cap="none" dirty="0">
              <a:solidFill>
                <a:schemeClr val="dk1"/>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3600"/>
              <a:buFont typeface="Arial"/>
              <a:buNone/>
            </a:pPr>
            <a:endParaRPr sz="20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167233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3"/>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QUESTIONS?</a:t>
            </a:r>
            <a:endParaRPr sz="3600" b="0" i="0" u="none" strike="noStrike" cap="none" dirty="0">
              <a:solidFill>
                <a:schemeClr val="dk1"/>
              </a:solidFill>
              <a:latin typeface="Lato Black"/>
              <a:ea typeface="Lato Black"/>
              <a:cs typeface="Lato Black"/>
              <a:sym typeface="Lato Black"/>
            </a:endParaRPr>
          </a:p>
        </p:txBody>
      </p:sp>
      <p:sp>
        <p:nvSpPr>
          <p:cNvPr id="205" name="Google Shape;205;p33"/>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2436297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3"/>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TOOLS TO HELP COMBAT MISINFORMATION</a:t>
            </a:r>
          </a:p>
        </p:txBody>
      </p:sp>
      <p:sp>
        <p:nvSpPr>
          <p:cNvPr id="139" name="Google Shape;139;p23"/>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pic>
        <p:nvPicPr>
          <p:cNvPr id="140" name="Google Shape;140;p23"/>
          <p:cNvPicPr preferRelativeResize="0"/>
          <p:nvPr/>
        </p:nvPicPr>
        <p:blipFill rotWithShape="1">
          <a:blip r:embed="rId3">
            <a:alphaModFix/>
          </a:blip>
          <a:srcRect t="1848" b="1849"/>
          <a:stretch/>
        </p:blipFill>
        <p:spPr>
          <a:xfrm>
            <a:off x="4978476" y="0"/>
            <a:ext cx="3567600" cy="5143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0" descr="A picture containing text&#10;&#10;Description automatically generated"/>
          <p:cNvPicPr preferRelativeResize="0"/>
          <p:nvPr/>
        </p:nvPicPr>
        <p:blipFill rotWithShape="1">
          <a:blip r:embed="rId3">
            <a:alphaModFix/>
          </a:blip>
          <a:srcRect/>
          <a:stretch/>
        </p:blipFill>
        <p:spPr>
          <a:xfrm>
            <a:off x="0" y="-183028"/>
            <a:ext cx="9144001" cy="55703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100" name="Google Shape;100;p19"/>
          <p:cNvSpPr/>
          <p:nvPr/>
        </p:nvSpPr>
        <p:spPr>
          <a:xfrm>
            <a:off x="420100" y="2212475"/>
            <a:ext cx="8317800" cy="1848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9"/>
          <p:cNvSpPr txBox="1"/>
          <p:nvPr/>
        </p:nvSpPr>
        <p:spPr>
          <a:xfrm>
            <a:off x="420100" y="1996250"/>
            <a:ext cx="8317800" cy="2103600"/>
          </a:xfrm>
          <a:prstGeom prst="rect">
            <a:avLst/>
          </a:prstGeom>
          <a:noFill/>
          <a:ln>
            <a:noFill/>
          </a:ln>
        </p:spPr>
        <p:txBody>
          <a:bodyPr spcFirstLastPara="1" wrap="square" lIns="91425" tIns="91425" rIns="91425" bIns="91425" anchor="t" anchorCtr="0">
            <a:spAutoFit/>
          </a:bodyPr>
          <a:lstStyle/>
          <a:p>
            <a:pPr marL="457200" marR="0" lvl="0" indent="-342900" algn="just" rtl="0">
              <a:lnSpc>
                <a:spcPct val="100000"/>
              </a:lnSpc>
              <a:spcBef>
                <a:spcPts val="0"/>
              </a:spcBef>
              <a:spcAft>
                <a:spcPts val="0"/>
              </a:spcAft>
              <a:buClr>
                <a:srgbClr val="434343"/>
              </a:buClr>
              <a:buSzPts val="1800"/>
              <a:buFont typeface="Lato"/>
              <a:buChar char="●"/>
            </a:pPr>
            <a:r>
              <a:rPr lang="en-US" sz="1800" b="0" i="0" u="none" strike="noStrike" cap="none">
                <a:solidFill>
                  <a:srgbClr val="434343"/>
                </a:solidFill>
                <a:latin typeface="Lato"/>
                <a:ea typeface="Lato"/>
                <a:cs typeface="Lato"/>
                <a:sym typeface="Lato"/>
              </a:rPr>
              <a:t>Empower nurses with necessary information to engage care teams and communities about COVID-19 vaccines.</a:t>
            </a:r>
            <a:endParaRPr sz="1800" b="0" i="0" u="none" strike="noStrike" cap="none">
              <a:solidFill>
                <a:srgbClr val="434343"/>
              </a:solidFill>
              <a:latin typeface="Lato"/>
              <a:ea typeface="Lato"/>
              <a:cs typeface="Lato"/>
              <a:sym typeface="Lato"/>
            </a:endParaRPr>
          </a:p>
          <a:p>
            <a:pPr marL="457200" marR="0" lvl="0" indent="-342900" algn="just" rtl="0">
              <a:lnSpc>
                <a:spcPct val="100000"/>
              </a:lnSpc>
              <a:spcBef>
                <a:spcPts val="1000"/>
              </a:spcBef>
              <a:spcAft>
                <a:spcPts val="0"/>
              </a:spcAft>
              <a:buClr>
                <a:srgbClr val="434343"/>
              </a:buClr>
              <a:buSzPts val="1800"/>
              <a:buFont typeface="Lato"/>
              <a:buChar char="●"/>
            </a:pPr>
            <a:r>
              <a:rPr lang="en-US" sz="1800" b="0" i="0" u="none" strike="noStrike" cap="none">
                <a:solidFill>
                  <a:srgbClr val="434343"/>
                </a:solidFill>
                <a:latin typeface="Lato"/>
                <a:ea typeface="Lato"/>
                <a:cs typeface="Lato"/>
                <a:sym typeface="Lato"/>
              </a:rPr>
              <a:t>Provide learning opportunities to share up-to-date guidance, support peer engagement among nursing colleagues, and strengthen the nursing role.</a:t>
            </a:r>
            <a:endParaRPr sz="1800" b="0" i="0" u="none" strike="noStrike" cap="none">
              <a:solidFill>
                <a:srgbClr val="434343"/>
              </a:solidFill>
              <a:latin typeface="Lato"/>
              <a:ea typeface="Lato"/>
              <a:cs typeface="Lato"/>
              <a:sym typeface="Lato"/>
            </a:endParaRPr>
          </a:p>
          <a:p>
            <a:pPr marL="457200" marR="0" lvl="0" indent="-342900" algn="just" rtl="0">
              <a:lnSpc>
                <a:spcPct val="100000"/>
              </a:lnSpc>
              <a:spcBef>
                <a:spcPts val="1000"/>
              </a:spcBef>
              <a:spcAft>
                <a:spcPts val="1000"/>
              </a:spcAft>
              <a:buClr>
                <a:srgbClr val="434343"/>
              </a:buClr>
              <a:buSzPts val="1800"/>
              <a:buFont typeface="Lato"/>
              <a:buChar char="●"/>
            </a:pPr>
            <a:r>
              <a:rPr lang="en-US" sz="1800" b="0" i="0" u="none" strike="noStrike" cap="none">
                <a:solidFill>
                  <a:srgbClr val="434343"/>
                </a:solidFill>
                <a:latin typeface="Lato"/>
                <a:ea typeface="Lato"/>
                <a:cs typeface="Lato"/>
                <a:sym typeface="Lato"/>
              </a:rPr>
              <a:t>Amplify the nursing voice by featuring nurse champions through our podcast and other media outlets.</a:t>
            </a:r>
            <a:endParaRPr sz="1800" b="0" i="0" u="none" strike="noStrike" cap="none">
              <a:solidFill>
                <a:srgbClr val="434343"/>
              </a:solidFill>
              <a:latin typeface="Lato"/>
              <a:ea typeface="Lato"/>
              <a:cs typeface="Lato"/>
              <a:sym typeface="Lato"/>
            </a:endParaRPr>
          </a:p>
        </p:txBody>
      </p:sp>
      <p:sp>
        <p:nvSpPr>
          <p:cNvPr id="102" name="Google Shape;102;p19"/>
          <p:cNvSpPr txBox="1"/>
          <p:nvPr/>
        </p:nvSpPr>
        <p:spPr>
          <a:xfrm>
            <a:off x="420100" y="380350"/>
            <a:ext cx="3976800" cy="12522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3400" b="0" i="0" u="none" strike="noStrike" cap="none">
                <a:solidFill>
                  <a:srgbClr val="007499"/>
                </a:solidFill>
                <a:latin typeface="Lato Black"/>
                <a:ea typeface="Lato Black"/>
                <a:cs typeface="Lato Black"/>
                <a:sym typeface="Lato Black"/>
              </a:rPr>
              <a:t>COVID Vaccine Project Goals</a:t>
            </a:r>
            <a:endParaRPr sz="3400" b="0" i="1" u="none" strike="noStrike" cap="none">
              <a:solidFill>
                <a:srgbClr val="007499"/>
              </a:solidFill>
              <a:latin typeface="Lato Black"/>
              <a:ea typeface="Lato Black"/>
              <a:cs typeface="Lato Black"/>
              <a:sym typeface="Lato Bla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457200" y="2143125"/>
            <a:ext cx="8229600" cy="11505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7499"/>
              </a:buClr>
              <a:buSzPts val="5400"/>
              <a:buFont typeface="Calibri"/>
              <a:buNone/>
            </a:pPr>
            <a:r>
              <a:rPr lang="en-US" sz="5400" b="1">
                <a:solidFill>
                  <a:srgbClr val="007499"/>
                </a:solidFill>
              </a:rPr>
              <a:t>nurseledcare.org/toolkit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4"/>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4"/>
          <p:cNvSpPr txBox="1"/>
          <p:nvPr/>
        </p:nvSpPr>
        <p:spPr>
          <a:xfrm>
            <a:off x="64250" y="59250"/>
            <a:ext cx="84336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TOOLS TO HELP YOU COMBAT MISINFORMATION</a:t>
            </a:r>
            <a:endParaRPr sz="2400" b="1" i="0" u="none" strike="noStrike" cap="none">
              <a:solidFill>
                <a:srgbClr val="FFFFFF"/>
              </a:solidFill>
              <a:latin typeface="Lato"/>
              <a:ea typeface="Lato"/>
              <a:cs typeface="Lato"/>
              <a:sym typeface="Lato"/>
            </a:endParaRPr>
          </a:p>
        </p:txBody>
      </p:sp>
      <p:sp>
        <p:nvSpPr>
          <p:cNvPr id="270" name="Google Shape;270;p34"/>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71" name="Google Shape;271;p34"/>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4"/>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4"/>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4"/>
          <p:cNvSpPr txBox="1"/>
          <p:nvPr/>
        </p:nvSpPr>
        <p:spPr>
          <a:xfrm>
            <a:off x="592650" y="1045050"/>
            <a:ext cx="4041300" cy="2877681"/>
          </a:xfrm>
          <a:prstGeom prst="rect">
            <a:avLst/>
          </a:prstGeom>
          <a:noFill/>
          <a:ln>
            <a:noFill/>
          </a:ln>
        </p:spPr>
        <p:txBody>
          <a:bodyPr spcFirstLastPara="1" wrap="square" lIns="91425" tIns="91425" rIns="91425" bIns="91425" anchor="t" anchorCtr="0">
            <a:spAutoFit/>
          </a:bodyPr>
          <a:lstStyle/>
          <a:p>
            <a:pPr marL="457200" lvl="0" indent="-323850" algn="l" rtl="0">
              <a:spcBef>
                <a:spcPts val="1000"/>
              </a:spcBef>
              <a:spcAft>
                <a:spcPts val="0"/>
              </a:spcAft>
              <a:buSzPts val="1500"/>
              <a:buFont typeface="Lato"/>
              <a:buChar char="●"/>
            </a:pPr>
            <a:r>
              <a:rPr lang="en-US" sz="1500" b="1" dirty="0">
                <a:highlight>
                  <a:srgbClr val="FFFFFF"/>
                </a:highlight>
                <a:latin typeface="Lato"/>
                <a:ea typeface="Lato"/>
                <a:cs typeface="Lato"/>
                <a:sym typeface="Lato"/>
              </a:rPr>
              <a:t>Vaccine Misconceptions PDFs</a:t>
            </a:r>
            <a:br>
              <a:rPr lang="en-US" sz="1500" dirty="0">
                <a:highlight>
                  <a:srgbClr val="FFFFFF"/>
                </a:highlight>
                <a:latin typeface="Lato"/>
                <a:ea typeface="Lato"/>
                <a:cs typeface="Lato"/>
                <a:sym typeface="Lato"/>
              </a:rPr>
            </a:br>
            <a:r>
              <a:rPr lang="en-US" sz="1500" dirty="0">
                <a:highlight>
                  <a:srgbClr val="FFFFFF"/>
                </a:highlight>
                <a:latin typeface="Lato"/>
                <a:ea typeface="Lato"/>
                <a:cs typeface="Lato"/>
                <a:sym typeface="Lato"/>
              </a:rPr>
              <a:t>This selection of PDFs outlines the timeline behind the COVID-19 vaccine and provides specific factual information to respond to two major concerns.</a:t>
            </a:r>
            <a:endParaRPr sz="1500" dirty="0">
              <a:highlight>
                <a:srgbClr val="FFFFFF"/>
              </a:highlight>
              <a:latin typeface="Lato"/>
              <a:ea typeface="Lato"/>
              <a:cs typeface="Lato"/>
              <a:sym typeface="Lato"/>
            </a:endParaRPr>
          </a:p>
          <a:p>
            <a:pPr marL="457200" lvl="0" indent="-323850" algn="l" rtl="0">
              <a:spcBef>
                <a:spcPts val="1000"/>
              </a:spcBef>
              <a:spcAft>
                <a:spcPts val="1000"/>
              </a:spcAft>
              <a:buSzPts val="1500"/>
              <a:buFont typeface="Lato"/>
              <a:buChar char="●"/>
            </a:pPr>
            <a:r>
              <a:rPr lang="en-US" sz="1500" b="1" dirty="0">
                <a:highlight>
                  <a:srgbClr val="FFFFFF"/>
                </a:highlight>
                <a:latin typeface="Lato"/>
                <a:ea typeface="Lato"/>
                <a:cs typeface="Lato"/>
                <a:sym typeface="Lato"/>
              </a:rPr>
              <a:t>Vaccine Hesitancy PDF</a:t>
            </a:r>
            <a:br>
              <a:rPr lang="en-US" sz="1500" dirty="0">
                <a:highlight>
                  <a:srgbClr val="FFFFFF"/>
                </a:highlight>
                <a:latin typeface="Lato"/>
                <a:ea typeface="Lato"/>
                <a:cs typeface="Lato"/>
                <a:sym typeface="Lato"/>
              </a:rPr>
            </a:br>
            <a:r>
              <a:rPr lang="en-US" sz="1500" dirty="0">
                <a:solidFill>
                  <a:schemeClr val="dk1"/>
                </a:solidFill>
                <a:highlight>
                  <a:schemeClr val="lt1"/>
                </a:highlight>
                <a:latin typeface="Lato"/>
                <a:ea typeface="Lato"/>
                <a:cs typeface="Lato"/>
                <a:sym typeface="Lato"/>
              </a:rPr>
              <a:t>This downloadable PDF will guide you through some of the main reasons or questions behind vaccine hesitancy and how to start conversations around them.</a:t>
            </a:r>
            <a:endParaRPr sz="1500" b="1" dirty="0">
              <a:solidFill>
                <a:schemeClr val="dk1"/>
              </a:solidFill>
              <a:highlight>
                <a:schemeClr val="lt1"/>
              </a:highlight>
              <a:latin typeface="Lato"/>
              <a:ea typeface="Lato"/>
              <a:cs typeface="Lato"/>
              <a:sym typeface="Lato"/>
            </a:endParaRPr>
          </a:p>
        </p:txBody>
      </p:sp>
      <p:pic>
        <p:nvPicPr>
          <p:cNvPr id="275" name="Google Shape;275;p34"/>
          <p:cNvPicPr preferRelativeResize="0"/>
          <p:nvPr/>
        </p:nvPicPr>
        <p:blipFill>
          <a:blip r:embed="rId3">
            <a:alphaModFix/>
          </a:blip>
          <a:stretch>
            <a:fillRect/>
          </a:stretch>
        </p:blipFill>
        <p:spPr>
          <a:xfrm>
            <a:off x="5507151" y="1066567"/>
            <a:ext cx="2990699" cy="2690576"/>
          </a:xfrm>
          <a:prstGeom prst="rect">
            <a:avLst/>
          </a:prstGeom>
          <a:noFill/>
          <a:ln>
            <a:noFill/>
          </a:ln>
        </p:spPr>
      </p:pic>
      <p:pic>
        <p:nvPicPr>
          <p:cNvPr id="276" name="Google Shape;276;p34"/>
          <p:cNvPicPr preferRelativeResize="0"/>
          <p:nvPr/>
        </p:nvPicPr>
        <p:blipFill>
          <a:blip r:embed="rId4">
            <a:alphaModFix/>
          </a:blip>
          <a:stretch>
            <a:fillRect/>
          </a:stretch>
        </p:blipFill>
        <p:spPr>
          <a:xfrm>
            <a:off x="5507150" y="3918451"/>
            <a:ext cx="2990701" cy="105095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833718" y="788894"/>
            <a:ext cx="7413811" cy="2841812"/>
          </a:xfrm>
          <a:prstGeom prst="rect">
            <a:avLst/>
          </a:prstGeom>
          <a:solidFill>
            <a:schemeClr val="lt1"/>
          </a:solid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400" b="1" dirty="0">
                <a:solidFill>
                  <a:srgbClr val="007499"/>
                </a:solidFill>
                <a:latin typeface="Calibri"/>
                <a:cs typeface="Calibri"/>
              </a:rPr>
              <a:t>Learning Collaborative Feedback Survey</a:t>
            </a:r>
            <a:br>
              <a:rPr lang="en-US" sz="3400" b="1" dirty="0">
                <a:solidFill>
                  <a:srgbClr val="007499"/>
                </a:solidFill>
                <a:latin typeface="Calibri"/>
                <a:cs typeface="Calibri"/>
              </a:rPr>
            </a:br>
            <a:br>
              <a:rPr lang="en-US" b="1" dirty="0">
                <a:solidFill>
                  <a:srgbClr val="007499"/>
                </a:solidFill>
                <a:latin typeface="Calibri"/>
                <a:cs typeface="Calibri"/>
              </a:rPr>
            </a:br>
            <a:r>
              <a:rPr lang="en-US" sz="2400" b="1" dirty="0">
                <a:solidFill>
                  <a:srgbClr val="007499"/>
                </a:solidFill>
                <a:latin typeface="Calibri"/>
                <a:cs typeface="Calibri"/>
                <a:hlinkClick r:id="rId3"/>
              </a:rPr>
              <a:t>Please complete our brief feedback survey</a:t>
            </a:r>
            <a:br>
              <a:rPr lang="en-US" sz="2400" b="1" dirty="0">
                <a:solidFill>
                  <a:srgbClr val="007499"/>
                </a:solidFill>
                <a:latin typeface="Calibri"/>
                <a:cs typeface="Calibri"/>
              </a:rPr>
            </a:br>
            <a:br>
              <a:rPr lang="en-US" sz="2400" b="1" dirty="0">
                <a:solidFill>
                  <a:srgbClr val="007499"/>
                </a:solidFill>
                <a:latin typeface="Calibri"/>
                <a:cs typeface="Calibri"/>
              </a:rPr>
            </a:br>
            <a:r>
              <a:rPr lang="en-US" sz="2400" b="1" dirty="0">
                <a:solidFill>
                  <a:srgbClr val="007499"/>
                </a:solidFill>
                <a:latin typeface="Calibri"/>
                <a:cs typeface="Calibri"/>
              </a:rPr>
              <a:t>Your responses will help us to assess the effectiveness of the training and improve future Learning Collaboratives.</a:t>
            </a:r>
            <a:endParaRPr lang="en-US" sz="2000" b="1" dirty="0">
              <a:solidFill>
                <a:srgbClr val="007499"/>
              </a:solidFill>
              <a:latin typeface="Calibri"/>
              <a:cs typeface="Calibri"/>
              <a:sym typeface="Calibri"/>
            </a:endParaRPr>
          </a:p>
        </p:txBody>
      </p:sp>
    </p:spTree>
    <p:extLst>
      <p:ext uri="{BB962C8B-B14F-4D97-AF65-F5344CB8AC3E}">
        <p14:creationId xmlns:p14="http://schemas.microsoft.com/office/powerpoint/2010/main" val="328998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3" name="Picture 2">
            <a:extLst>
              <a:ext uri="{FF2B5EF4-FFF2-40B4-BE49-F238E27FC236}">
                <a16:creationId xmlns:a16="http://schemas.microsoft.com/office/drawing/2014/main" id="{34A540C1-7255-4775-A993-12FF59224476}"/>
              </a:ext>
            </a:extLst>
          </p:cNvPr>
          <p:cNvPicPr>
            <a:picLocks noChangeAspect="1"/>
          </p:cNvPicPr>
          <p:nvPr/>
        </p:nvPicPr>
        <p:blipFill>
          <a:blip r:embed="rId3"/>
          <a:stretch>
            <a:fillRect/>
          </a:stretch>
        </p:blipFill>
        <p:spPr>
          <a:xfrm>
            <a:off x="531845" y="0"/>
            <a:ext cx="7715250" cy="5143500"/>
          </a:xfrm>
          <a:prstGeom prst="rect">
            <a:avLst/>
          </a:prstGeom>
        </p:spPr>
      </p:pic>
      <p:sp>
        <p:nvSpPr>
          <p:cNvPr id="4" name="TextBox 3">
            <a:extLst>
              <a:ext uri="{FF2B5EF4-FFF2-40B4-BE49-F238E27FC236}">
                <a16:creationId xmlns:a16="http://schemas.microsoft.com/office/drawing/2014/main" id="{89FD2844-3646-4D7F-A711-BE5EE5A12B6E}"/>
              </a:ext>
            </a:extLst>
          </p:cNvPr>
          <p:cNvSpPr txBox="1"/>
          <p:nvPr/>
        </p:nvSpPr>
        <p:spPr>
          <a:xfrm>
            <a:off x="4375475" y="4635762"/>
            <a:ext cx="4152122" cy="369332"/>
          </a:xfrm>
          <a:prstGeom prst="rect">
            <a:avLst/>
          </a:prstGeom>
          <a:noFill/>
        </p:spPr>
        <p:txBody>
          <a:bodyPr wrap="square" rtlCol="0">
            <a:spAutoFit/>
          </a:bodyPr>
          <a:lstStyle/>
          <a:p>
            <a:pPr algn="ctr"/>
            <a:r>
              <a:rPr lang="en-US" sz="1800" b="1" dirty="0">
                <a:hlinkClick r:id="rId4"/>
              </a:rPr>
              <a:t>REGISTER HERE!</a:t>
            </a:r>
            <a:endParaRPr lang="en-US" sz="1800" b="1" dirty="0"/>
          </a:p>
        </p:txBody>
      </p:sp>
    </p:spTree>
    <p:extLst>
      <p:ext uri="{BB962C8B-B14F-4D97-AF65-F5344CB8AC3E}">
        <p14:creationId xmlns:p14="http://schemas.microsoft.com/office/powerpoint/2010/main" val="1099805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38"/>
          <p:cNvSpPr/>
          <p:nvPr/>
        </p:nvSpPr>
        <p:spPr>
          <a:xfrm>
            <a:off x="6977573" y="1488238"/>
            <a:ext cx="1314300" cy="2172900"/>
          </a:xfrm>
          <a:prstGeom prst="rect">
            <a:avLst/>
          </a:prstGeom>
          <a:solidFill>
            <a:schemeClr val="lt1">
              <a:alpha val="80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00" name="Google Shape;300;p38"/>
          <p:cNvSpPr/>
          <p:nvPr/>
        </p:nvSpPr>
        <p:spPr>
          <a:xfrm>
            <a:off x="-1" y="1057975"/>
            <a:ext cx="6375300" cy="3027600"/>
          </a:xfrm>
          <a:prstGeom prst="rect">
            <a:avLst/>
          </a:prstGeom>
          <a:solidFill>
            <a:srgbClr val="007499">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301" name="Google Shape;301;p38"/>
          <p:cNvSpPr txBox="1"/>
          <p:nvPr/>
        </p:nvSpPr>
        <p:spPr>
          <a:xfrm>
            <a:off x="701039" y="1396856"/>
            <a:ext cx="4535400" cy="900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E0E37A"/>
              </a:buClr>
              <a:buSzPts val="5400"/>
              <a:buFont typeface="Calibri"/>
              <a:buNone/>
            </a:pPr>
            <a:r>
              <a:rPr lang="en-US" sz="5400" b="1" i="0" u="none" strike="noStrike" cap="none">
                <a:solidFill>
                  <a:srgbClr val="E0E37A"/>
                </a:solidFill>
                <a:latin typeface="Calibri"/>
                <a:ea typeface="Calibri"/>
                <a:cs typeface="Calibri"/>
                <a:sym typeface="Calibri"/>
              </a:rPr>
              <a:t>THANK YOU</a:t>
            </a:r>
            <a:endParaRPr sz="1100" b="0" i="0" u="none" strike="noStrike" cap="none">
              <a:solidFill>
                <a:srgbClr val="000000"/>
              </a:solidFill>
              <a:latin typeface="Arial"/>
              <a:ea typeface="Arial"/>
              <a:cs typeface="Arial"/>
              <a:sym typeface="Arial"/>
            </a:endParaRPr>
          </a:p>
        </p:txBody>
      </p:sp>
      <p:sp>
        <p:nvSpPr>
          <p:cNvPr id="302" name="Google Shape;302;p38"/>
          <p:cNvSpPr txBox="1"/>
          <p:nvPr/>
        </p:nvSpPr>
        <p:spPr>
          <a:xfrm>
            <a:off x="701040" y="2400832"/>
            <a:ext cx="5253000" cy="1316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FFFFFF"/>
              </a:buClr>
              <a:buSzPts val="2700"/>
              <a:buFont typeface="Calibri"/>
              <a:buNone/>
            </a:pPr>
            <a:r>
              <a:rPr lang="en-US" sz="2700" b="0" i="0" u="none" strike="noStrike" cap="none">
                <a:solidFill>
                  <a:srgbClr val="FFFFFF"/>
                </a:solidFill>
                <a:latin typeface="Calibri"/>
                <a:ea typeface="Calibri"/>
                <a:cs typeface="Calibri"/>
                <a:sym typeface="Calibri"/>
              </a:rPr>
              <a:t>Special thank you to all our NNCC members who make exceptional nurse-led programming possible.</a:t>
            </a:r>
            <a:endParaRPr sz="2700" b="1" i="0" u="none" strike="noStrike" cap="none">
              <a:solidFill>
                <a:srgbClr val="FFFFFF"/>
              </a:solidFill>
              <a:latin typeface="Calibri"/>
              <a:ea typeface="Calibri"/>
              <a:cs typeface="Calibri"/>
              <a:sym typeface="Calibri"/>
            </a:endParaRPr>
          </a:p>
        </p:txBody>
      </p:sp>
      <p:pic>
        <p:nvPicPr>
          <p:cNvPr id="303" name="Google Shape;303;p38"/>
          <p:cNvPicPr preferRelativeResize="0"/>
          <p:nvPr/>
        </p:nvPicPr>
        <p:blipFill rotWithShape="1">
          <a:blip r:embed="rId4">
            <a:alphaModFix/>
          </a:blip>
          <a:srcRect/>
          <a:stretch/>
        </p:blipFill>
        <p:spPr>
          <a:xfrm>
            <a:off x="6977573" y="1488238"/>
            <a:ext cx="1314282" cy="21729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sp>
        <p:nvSpPr>
          <p:cNvPr id="309" name="Google Shape;309;p39"/>
          <p:cNvSpPr/>
          <p:nvPr/>
        </p:nvSpPr>
        <p:spPr>
          <a:xfrm>
            <a:off x="0" y="1413510"/>
            <a:ext cx="9144000" cy="2316600"/>
          </a:xfrm>
          <a:prstGeom prst="rect">
            <a:avLst/>
          </a:prstGeom>
          <a:solidFill>
            <a:srgbClr val="007499">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310" name="Google Shape;310;p39"/>
          <p:cNvPicPr preferRelativeResize="0"/>
          <p:nvPr/>
        </p:nvPicPr>
        <p:blipFill rotWithShape="1">
          <a:blip r:embed="rId4">
            <a:alphaModFix/>
          </a:blip>
          <a:srcRect/>
          <a:stretch/>
        </p:blipFill>
        <p:spPr>
          <a:xfrm>
            <a:off x="2665220" y="1714500"/>
            <a:ext cx="3813560" cy="1714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AGENDA</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p26">
            <a:extLst>
              <a:ext uri="{FF2B5EF4-FFF2-40B4-BE49-F238E27FC236}">
                <a16:creationId xmlns:a16="http://schemas.microsoft.com/office/drawing/2014/main" id="{0F5D270E-C099-47D7-966B-CAF7C65B8DC8}"/>
              </a:ext>
            </a:extLst>
          </p:cNvPr>
          <p:cNvSpPr txBox="1"/>
          <p:nvPr/>
        </p:nvSpPr>
        <p:spPr>
          <a:xfrm>
            <a:off x="383149" y="999187"/>
            <a:ext cx="8221225" cy="2462182"/>
          </a:xfrm>
          <a:prstGeom prst="rect">
            <a:avLst/>
          </a:prstGeom>
          <a:noFill/>
          <a:ln>
            <a:noFill/>
          </a:ln>
        </p:spPr>
        <p:txBody>
          <a:bodyPr spcFirstLastPara="1" wrap="square" lIns="91425" tIns="91425" rIns="91425" bIns="91425" anchor="t" anchorCtr="0">
            <a:spAutoFit/>
          </a:bodyPr>
          <a:lstStyle/>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Check-In (5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Didactic Presentation (20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Break Out Activity (10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Report Out (5 minutes)</a:t>
            </a:r>
          </a:p>
          <a:p>
            <a:pPr marL="342900" indent="-342900">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Discussion/Questions (10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Close &amp; Debrief (10 minutes)</a:t>
            </a:r>
          </a:p>
          <a:p>
            <a:pPr marL="457200" lvl="0" indent="-457200" rtl="0">
              <a:spcBef>
                <a:spcPts val="0"/>
              </a:spcBef>
              <a:spcAft>
                <a:spcPts val="0"/>
              </a:spcAft>
              <a:buClr>
                <a:schemeClr val="dk1"/>
              </a:buClr>
              <a:buSzPts val="1200"/>
              <a:buFont typeface="Arial" panose="020B0604020202020204" pitchFamily="34" charset="0"/>
              <a:buChar char="•"/>
            </a:pPr>
            <a:endParaRPr lang="en-US" sz="28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151823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LEARNING OBJECTIVES</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6"/>
          <p:cNvSpPr txBox="1"/>
          <p:nvPr/>
        </p:nvSpPr>
        <p:spPr>
          <a:xfrm>
            <a:off x="383149" y="1094437"/>
            <a:ext cx="7998851" cy="3231624"/>
          </a:xfrm>
          <a:prstGeom prst="rect">
            <a:avLst/>
          </a:prstGeom>
          <a:noFill/>
          <a:ln>
            <a:noFill/>
          </a:ln>
        </p:spPr>
        <p:txBody>
          <a:bodyPr spcFirstLastPara="1" wrap="square" lIns="91425" tIns="91425" rIns="91425" bIns="91425" anchor="t" anchorCtr="0">
            <a:spAutoFit/>
          </a:bodyPr>
          <a:lstStyle/>
          <a:p>
            <a:pPr marL="457200" lvl="0" indent="-457200" rtl="0">
              <a:spcBef>
                <a:spcPts val="0"/>
              </a:spcBef>
              <a:spcAft>
                <a:spcPts val="0"/>
              </a:spcAft>
              <a:buClr>
                <a:schemeClr val="dk1"/>
              </a:buClr>
              <a:buSzPts val="1200"/>
              <a:buFont typeface="Arial" panose="020B0604020202020204" pitchFamily="34" charset="0"/>
              <a:buChar char="•"/>
            </a:pPr>
            <a:r>
              <a:rPr lang="en-US" sz="1800" dirty="0">
                <a:solidFill>
                  <a:schemeClr val="dk1"/>
                </a:solidFill>
                <a:latin typeface="Lato"/>
                <a:ea typeface="Lato"/>
                <a:cs typeface="Lato"/>
                <a:sym typeface="Lato"/>
              </a:rPr>
              <a:t>Outline common myths and misinformation related to COVID-19 vaccines. </a:t>
            </a:r>
          </a:p>
          <a:p>
            <a:pPr marL="457200" lvl="0" indent="-457200" rtl="0">
              <a:spcBef>
                <a:spcPts val="0"/>
              </a:spcBef>
              <a:spcAft>
                <a:spcPts val="0"/>
              </a:spcAft>
              <a:buClr>
                <a:schemeClr val="dk1"/>
              </a:buClr>
              <a:buSzPts val="1200"/>
              <a:buFont typeface="Arial" panose="020B0604020202020204" pitchFamily="34" charset="0"/>
              <a:buChar char="•"/>
            </a:pPr>
            <a:endParaRPr lang="en-US" sz="18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1800" dirty="0">
                <a:solidFill>
                  <a:schemeClr val="dk1"/>
                </a:solidFill>
                <a:latin typeface="Lato"/>
                <a:ea typeface="Lato"/>
                <a:cs typeface="Lato"/>
                <a:sym typeface="Lato"/>
              </a:rPr>
              <a:t>Discuss strategies for nurses to engage the public around correcting misinformation. </a:t>
            </a:r>
          </a:p>
          <a:p>
            <a:pPr marL="457200" lvl="0" indent="-457200" rtl="0">
              <a:spcBef>
                <a:spcPts val="0"/>
              </a:spcBef>
              <a:spcAft>
                <a:spcPts val="0"/>
              </a:spcAft>
              <a:buClr>
                <a:schemeClr val="dk1"/>
              </a:buClr>
              <a:buSzPts val="1200"/>
              <a:buFont typeface="Arial" panose="020B0604020202020204" pitchFamily="34" charset="0"/>
              <a:buChar char="•"/>
            </a:pPr>
            <a:endParaRPr lang="en-US" sz="18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1800" dirty="0">
                <a:solidFill>
                  <a:schemeClr val="dk1"/>
                </a:solidFill>
                <a:latin typeface="Lato"/>
                <a:ea typeface="Lato"/>
                <a:cs typeface="Lato"/>
                <a:sym typeface="Lato"/>
              </a:rPr>
              <a:t>Review use of NNCC’s campaign toolkit resources to provide accurate vaccine information. </a:t>
            </a:r>
          </a:p>
          <a:p>
            <a:pPr marL="457200" lvl="0" indent="-457200" rtl="0">
              <a:spcBef>
                <a:spcPts val="0"/>
              </a:spcBef>
              <a:spcAft>
                <a:spcPts val="0"/>
              </a:spcAft>
              <a:buClr>
                <a:schemeClr val="dk1"/>
              </a:buClr>
              <a:buSzPts val="1200"/>
              <a:buFont typeface="Arial" panose="020B0604020202020204" pitchFamily="34" charset="0"/>
              <a:buChar char="•"/>
            </a:pPr>
            <a:endParaRPr lang="en-US" sz="1800" dirty="0">
              <a:solidFill>
                <a:schemeClr val="dk1"/>
              </a:solidFill>
              <a:latin typeface="Lato"/>
              <a:ea typeface="Lato"/>
              <a:cs typeface="Lato"/>
              <a:sym typeface="Lato"/>
            </a:endParaRPr>
          </a:p>
          <a:p>
            <a:pPr marL="457200" lvl="0" indent="-457200" rtl="0">
              <a:spcBef>
                <a:spcPts val="0"/>
              </a:spcBef>
              <a:spcAft>
                <a:spcPts val="0"/>
              </a:spcAft>
              <a:buClr>
                <a:schemeClr val="dk1"/>
              </a:buClr>
              <a:buSzPts val="1200"/>
              <a:buFont typeface="Arial" panose="020B0604020202020204" pitchFamily="34" charset="0"/>
              <a:buChar char="•"/>
            </a:pPr>
            <a:r>
              <a:rPr lang="en-US" sz="1800" dirty="0">
                <a:solidFill>
                  <a:schemeClr val="dk1"/>
                </a:solidFill>
                <a:latin typeface="Lato"/>
                <a:ea typeface="Lato"/>
                <a:cs typeface="Lato"/>
                <a:sym typeface="Lato"/>
              </a:rPr>
              <a:t>Explore additional resources for healthcare providers to prepare for one-on-one vaccine conversations with patients and colleagues. </a:t>
            </a:r>
          </a:p>
        </p:txBody>
      </p:sp>
    </p:spTree>
    <p:extLst>
      <p:ext uri="{BB962C8B-B14F-4D97-AF65-F5344CB8AC3E}">
        <p14:creationId xmlns:p14="http://schemas.microsoft.com/office/powerpoint/2010/main" val="326223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7"/>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MISINFORMATION AND VACCINE HESITANCY</a:t>
            </a:r>
            <a:endParaRPr sz="3600" b="0" i="0" u="none" strike="noStrike" cap="none" dirty="0">
              <a:solidFill>
                <a:schemeClr val="dk1"/>
              </a:solidFill>
              <a:latin typeface="Lato Black"/>
              <a:ea typeface="Lato Black"/>
              <a:cs typeface="Lato Black"/>
              <a:sym typeface="Lato Black"/>
            </a:endParaRPr>
          </a:p>
        </p:txBody>
      </p:sp>
      <p:sp>
        <p:nvSpPr>
          <p:cNvPr id="186" name="Google Shape;186;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pic>
        <p:nvPicPr>
          <p:cNvPr id="187" name="Google Shape;187;p27"/>
          <p:cNvPicPr preferRelativeResize="0"/>
          <p:nvPr/>
        </p:nvPicPr>
        <p:blipFill rotWithShape="1">
          <a:blip r:embed="rId3">
            <a:alphaModFix/>
          </a:blip>
          <a:srcRect l="15322" r="15315"/>
          <a:stretch/>
        </p:blipFill>
        <p:spPr>
          <a:xfrm>
            <a:off x="4978476" y="0"/>
            <a:ext cx="3567601"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8"/>
          <p:cNvSpPr/>
          <p:nvPr/>
        </p:nvSpPr>
        <p:spPr>
          <a:xfrm rot="5400000">
            <a:off x="1783138" y="-1697138"/>
            <a:ext cx="512100" cy="4078125"/>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8"/>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CURRENT LANDSCAPE</a:t>
            </a:r>
            <a:endParaRPr sz="2400" b="1" i="0" u="none" strike="noStrike" cap="none" dirty="0">
              <a:solidFill>
                <a:srgbClr val="FFFFFF"/>
              </a:solidFill>
              <a:latin typeface="Lato"/>
              <a:ea typeface="Lato"/>
              <a:cs typeface="Lato"/>
              <a:sym typeface="Lato"/>
            </a:endParaRPr>
          </a:p>
        </p:txBody>
      </p:sp>
      <p:sp>
        <p:nvSpPr>
          <p:cNvPr id="196" name="Google Shape;196;p28"/>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97" name="Google Shape;197;p28"/>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1BCBE311-B152-47DB-8AE3-24E747AAE460}"/>
              </a:ext>
            </a:extLst>
          </p:cNvPr>
          <p:cNvSpPr txBox="1"/>
          <p:nvPr/>
        </p:nvSpPr>
        <p:spPr>
          <a:xfrm>
            <a:off x="2633600" y="4830104"/>
            <a:ext cx="9151500" cy="261610"/>
          </a:xfrm>
          <a:prstGeom prst="rect">
            <a:avLst/>
          </a:prstGeom>
          <a:noFill/>
        </p:spPr>
        <p:txBody>
          <a:bodyPr wrap="square">
            <a:spAutoFit/>
          </a:bodyPr>
          <a:lstStyle/>
          <a:p>
            <a:r>
              <a:rPr lang="en-US" sz="1100" b="0" i="0" u="none" strike="noStrike" baseline="0" dirty="0">
                <a:solidFill>
                  <a:srgbClr val="000000"/>
                </a:solidFill>
                <a:latin typeface="Arial" panose="020B0604020202020204" pitchFamily="34" charset="0"/>
              </a:rPr>
              <a:t>Source: </a:t>
            </a:r>
            <a:r>
              <a:rPr lang="en-US" sz="1100" baseline="0" dirty="0">
                <a:hlinkClick r:id="rId3"/>
              </a:rPr>
              <a:t>https://www.kff.org/coronavirus-covid-19/poll-finding/kff-covid-19-vaccine-monitor-june-2021/</a:t>
            </a:r>
            <a:r>
              <a:rPr lang="en-US" sz="1100" baseline="0" dirty="0"/>
              <a:t> </a:t>
            </a:r>
          </a:p>
        </p:txBody>
      </p:sp>
      <p:pic>
        <p:nvPicPr>
          <p:cNvPr id="2" name="Picture 1">
            <a:extLst>
              <a:ext uri="{FF2B5EF4-FFF2-40B4-BE49-F238E27FC236}">
                <a16:creationId xmlns:a16="http://schemas.microsoft.com/office/drawing/2014/main" id="{8A058954-7518-4EAB-BBA8-BB3F763CA3CB}"/>
              </a:ext>
            </a:extLst>
          </p:cNvPr>
          <p:cNvPicPr>
            <a:picLocks noChangeAspect="1"/>
          </p:cNvPicPr>
          <p:nvPr/>
        </p:nvPicPr>
        <p:blipFill>
          <a:blip r:embed="rId4"/>
          <a:stretch>
            <a:fillRect/>
          </a:stretch>
        </p:blipFill>
        <p:spPr>
          <a:xfrm>
            <a:off x="4903625" y="77018"/>
            <a:ext cx="3501030" cy="4779926"/>
          </a:xfrm>
          <a:prstGeom prst="rect">
            <a:avLst/>
          </a:prstGeom>
        </p:spPr>
      </p:pic>
      <p:sp>
        <p:nvSpPr>
          <p:cNvPr id="3" name="TextBox 2">
            <a:extLst>
              <a:ext uri="{FF2B5EF4-FFF2-40B4-BE49-F238E27FC236}">
                <a16:creationId xmlns:a16="http://schemas.microsoft.com/office/drawing/2014/main" id="{2593451D-C27C-46A0-8C0E-A5A0FD552370}"/>
              </a:ext>
            </a:extLst>
          </p:cNvPr>
          <p:cNvSpPr txBox="1"/>
          <p:nvPr/>
        </p:nvSpPr>
        <p:spPr>
          <a:xfrm>
            <a:off x="428642" y="1225680"/>
            <a:ext cx="3918857" cy="3477875"/>
          </a:xfrm>
          <a:prstGeom prst="rect">
            <a:avLst/>
          </a:prstGeom>
          <a:noFill/>
        </p:spPr>
        <p:txBody>
          <a:bodyPr wrap="square" rtlCol="0">
            <a:spAutoFit/>
          </a:bodyPr>
          <a:lstStyle/>
          <a:p>
            <a:r>
              <a:rPr lang="en-US" sz="2000" i="1" dirty="0">
                <a:solidFill>
                  <a:schemeClr val="tx2"/>
                </a:solidFill>
              </a:rPr>
              <a:t>“The vaccine is too new”</a:t>
            </a:r>
          </a:p>
          <a:p>
            <a:endParaRPr lang="en-US" sz="2000" i="1" dirty="0">
              <a:solidFill>
                <a:schemeClr val="tx2"/>
              </a:solidFill>
            </a:endParaRPr>
          </a:p>
          <a:p>
            <a:r>
              <a:rPr lang="en-US" sz="2000" i="1" dirty="0">
                <a:solidFill>
                  <a:schemeClr val="tx2"/>
                </a:solidFill>
              </a:rPr>
              <a:t>“Worried about side effects”</a:t>
            </a:r>
          </a:p>
          <a:p>
            <a:endParaRPr lang="en-US" sz="2000" i="1" dirty="0">
              <a:solidFill>
                <a:schemeClr val="tx2"/>
              </a:solidFill>
            </a:endParaRPr>
          </a:p>
          <a:p>
            <a:r>
              <a:rPr lang="en-US" sz="2000" i="1" dirty="0">
                <a:solidFill>
                  <a:schemeClr val="tx2"/>
                </a:solidFill>
              </a:rPr>
              <a:t>“Just don’t want to get the vaccine”</a:t>
            </a:r>
          </a:p>
          <a:p>
            <a:endParaRPr lang="en-US" sz="2000" i="1" dirty="0">
              <a:solidFill>
                <a:schemeClr val="tx2"/>
              </a:solidFill>
            </a:endParaRPr>
          </a:p>
          <a:p>
            <a:r>
              <a:rPr lang="en-US" sz="2000" i="1" dirty="0">
                <a:solidFill>
                  <a:schemeClr val="tx2"/>
                </a:solidFill>
              </a:rPr>
              <a:t>“Don’t trust the government”</a:t>
            </a:r>
          </a:p>
          <a:p>
            <a:endParaRPr lang="en-US" sz="2000" i="1" dirty="0">
              <a:solidFill>
                <a:schemeClr val="tx2"/>
              </a:solidFill>
            </a:endParaRPr>
          </a:p>
          <a:p>
            <a:r>
              <a:rPr lang="en-US" sz="2000" i="1" dirty="0">
                <a:solidFill>
                  <a:schemeClr val="tx2"/>
                </a:solidFill>
              </a:rPr>
              <a:t>“Don’t think I need the COVID-19 vaccine”</a:t>
            </a:r>
          </a:p>
        </p:txBody>
      </p:sp>
    </p:spTree>
    <p:extLst>
      <p:ext uri="{BB962C8B-B14F-4D97-AF65-F5344CB8AC3E}">
        <p14:creationId xmlns:p14="http://schemas.microsoft.com/office/powerpoint/2010/main" val="421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8"/>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8"/>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MISINFORMATION + HESITANCY</a:t>
            </a:r>
            <a:endParaRPr sz="2400" b="1" i="0" u="none" strike="noStrike" cap="none">
              <a:solidFill>
                <a:srgbClr val="FFFFFF"/>
              </a:solidFill>
              <a:latin typeface="Lato"/>
              <a:ea typeface="Lato"/>
              <a:cs typeface="Lato"/>
              <a:sym typeface="Lato"/>
            </a:endParaRPr>
          </a:p>
        </p:txBody>
      </p:sp>
      <p:sp>
        <p:nvSpPr>
          <p:cNvPr id="196" name="Google Shape;196;p28"/>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97" name="Google Shape;197;p28"/>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txBox="1"/>
          <p:nvPr/>
        </p:nvSpPr>
        <p:spPr>
          <a:xfrm>
            <a:off x="580800" y="1189050"/>
            <a:ext cx="7982400" cy="2303164"/>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Clr>
                <a:srgbClr val="000000"/>
              </a:buClr>
              <a:buSzPts val="1100"/>
              <a:buFont typeface="Arial"/>
              <a:buNone/>
            </a:pPr>
            <a:r>
              <a:rPr lang="en-US" sz="1600" dirty="0">
                <a:highlight>
                  <a:srgbClr val="FFFFFF"/>
                </a:highlight>
                <a:latin typeface="Lato"/>
                <a:ea typeface="Lato"/>
                <a:cs typeface="Lato"/>
                <a:sym typeface="Lato"/>
              </a:rPr>
              <a:t>We see misinformation falling into 3 main categories:</a:t>
            </a:r>
            <a:endParaRPr sz="1600" dirty="0">
              <a:highlight>
                <a:srgbClr val="FFFFFF"/>
              </a:highlight>
              <a:latin typeface="Lato"/>
              <a:ea typeface="Lato"/>
              <a:cs typeface="Lato"/>
              <a:sym typeface="Lato"/>
            </a:endParaRPr>
          </a:p>
          <a:p>
            <a:pPr marL="457200" lvl="0" indent="-330200" algn="l" rtl="0">
              <a:spcBef>
                <a:spcPts val="1000"/>
              </a:spcBef>
              <a:spcAft>
                <a:spcPts val="0"/>
              </a:spcAft>
              <a:buSzPts val="1600"/>
              <a:buFont typeface="Lato"/>
              <a:buChar char="●"/>
            </a:pPr>
            <a:r>
              <a:rPr lang="en-US" sz="1600" b="1" dirty="0">
                <a:highlight>
                  <a:srgbClr val="FFFFFF"/>
                </a:highlight>
                <a:latin typeface="Lato"/>
                <a:ea typeface="Lato"/>
                <a:cs typeface="Lato"/>
                <a:sym typeface="Lato"/>
              </a:rPr>
              <a:t>Head: </a:t>
            </a:r>
            <a:r>
              <a:rPr lang="en-US" sz="1600" dirty="0">
                <a:highlight>
                  <a:srgbClr val="FFFFFF"/>
                </a:highlight>
                <a:latin typeface="Lato"/>
                <a:ea typeface="Lato"/>
                <a:cs typeface="Lato"/>
                <a:sym typeface="Lato"/>
              </a:rPr>
              <a:t>Misinformation that misrepresents the facts around COVID-19 or the COVID-19 vaccine</a:t>
            </a:r>
            <a:endParaRPr sz="1600" dirty="0">
              <a:highlight>
                <a:srgbClr val="FFFFFF"/>
              </a:highlight>
              <a:latin typeface="Lato"/>
              <a:ea typeface="Lato"/>
              <a:cs typeface="Lato"/>
              <a:sym typeface="Lato"/>
            </a:endParaRPr>
          </a:p>
          <a:p>
            <a:pPr marL="457200" lvl="0" indent="-330200" algn="l" rtl="0">
              <a:spcBef>
                <a:spcPts val="1000"/>
              </a:spcBef>
              <a:spcAft>
                <a:spcPts val="0"/>
              </a:spcAft>
              <a:buSzPts val="1600"/>
              <a:buFont typeface="Lato"/>
              <a:buChar char="●"/>
            </a:pPr>
            <a:r>
              <a:rPr lang="en-US" sz="1600" b="1" dirty="0">
                <a:highlight>
                  <a:srgbClr val="FFFFFF"/>
                </a:highlight>
                <a:latin typeface="Lato"/>
                <a:ea typeface="Lato"/>
                <a:cs typeface="Lato"/>
                <a:sym typeface="Lato"/>
              </a:rPr>
              <a:t>Heart: </a:t>
            </a:r>
            <a:r>
              <a:rPr lang="en-US" sz="1600" dirty="0">
                <a:highlight>
                  <a:srgbClr val="FFFFFF"/>
                </a:highlight>
                <a:latin typeface="Lato"/>
                <a:ea typeface="Lato"/>
                <a:cs typeface="Lato"/>
                <a:sym typeface="Lato"/>
              </a:rPr>
              <a:t>Misinformation that causes an emotional response like fear or unease</a:t>
            </a:r>
            <a:endParaRPr sz="1600" dirty="0">
              <a:highlight>
                <a:srgbClr val="FFFFFF"/>
              </a:highlight>
              <a:latin typeface="Lato"/>
              <a:ea typeface="Lato"/>
              <a:cs typeface="Lato"/>
              <a:sym typeface="Lato"/>
            </a:endParaRPr>
          </a:p>
          <a:p>
            <a:pPr marL="457200" lvl="0" indent="-330200" algn="l" rtl="0">
              <a:spcBef>
                <a:spcPts val="1000"/>
              </a:spcBef>
              <a:spcAft>
                <a:spcPts val="1000"/>
              </a:spcAft>
              <a:buSzPts val="1600"/>
              <a:buFont typeface="Lato"/>
              <a:buChar char="●"/>
            </a:pPr>
            <a:r>
              <a:rPr lang="en-US" sz="1600" b="1" dirty="0">
                <a:highlight>
                  <a:srgbClr val="FFFFFF"/>
                </a:highlight>
                <a:latin typeface="Lato"/>
                <a:ea typeface="Lato"/>
                <a:cs typeface="Lato"/>
                <a:sym typeface="Lato"/>
              </a:rPr>
              <a:t>History: </a:t>
            </a:r>
            <a:r>
              <a:rPr lang="en-US" sz="1600" dirty="0">
                <a:highlight>
                  <a:srgbClr val="FFFFFF"/>
                </a:highlight>
                <a:latin typeface="Lato"/>
                <a:ea typeface="Lato"/>
                <a:cs typeface="Lato"/>
                <a:sym typeface="Lato"/>
              </a:rPr>
              <a:t>Misinformation that is fueled by historical trends and negative interactions with healthcare providers and vaccines</a:t>
            </a:r>
            <a:endParaRPr sz="1600" dirty="0">
              <a:highlight>
                <a:srgbClr val="FFFFFF"/>
              </a:highlight>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9"/>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9"/>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“FACTUAL” - HESITANCY</a:t>
            </a:r>
            <a:endParaRPr sz="2400" b="1" i="0" u="none" strike="noStrike" cap="none">
              <a:solidFill>
                <a:srgbClr val="FFFFFF"/>
              </a:solidFill>
              <a:latin typeface="Lato"/>
              <a:ea typeface="Lato"/>
              <a:cs typeface="Lato"/>
              <a:sym typeface="Lato"/>
            </a:endParaRPr>
          </a:p>
        </p:txBody>
      </p:sp>
      <p:sp>
        <p:nvSpPr>
          <p:cNvPr id="209" name="Google Shape;209;p29"/>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10" name="Google Shape;210;p29"/>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txBox="1"/>
          <p:nvPr/>
        </p:nvSpPr>
        <p:spPr>
          <a:xfrm>
            <a:off x="580800" y="935450"/>
            <a:ext cx="7982400" cy="1872277"/>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US" sz="1700" dirty="0">
                <a:solidFill>
                  <a:schemeClr val="dk1"/>
                </a:solidFill>
                <a:highlight>
                  <a:schemeClr val="lt1"/>
                </a:highlight>
                <a:latin typeface="Lato"/>
                <a:ea typeface="Lato"/>
                <a:cs typeface="Lato"/>
                <a:sym typeface="Lato"/>
              </a:rPr>
              <a:t>Here are a few examples of misinformation that can drive “factual” hesitancy:</a:t>
            </a:r>
            <a:endParaRPr sz="1700" dirty="0">
              <a:solidFill>
                <a:schemeClr val="dk1"/>
              </a:solidFill>
              <a:highlight>
                <a:schemeClr val="lt1"/>
              </a:highlight>
              <a:latin typeface="Lato"/>
              <a:ea typeface="Lato"/>
              <a:cs typeface="Lato"/>
              <a:sym typeface="Lato"/>
            </a:endParaRPr>
          </a:p>
          <a:p>
            <a:pPr marL="457200" lvl="0" indent="-336550" algn="l" rtl="0">
              <a:spcBef>
                <a:spcPts val="1000"/>
              </a:spcBef>
              <a:spcAft>
                <a:spcPts val="0"/>
              </a:spcAft>
              <a:buSzPts val="1700"/>
              <a:buFont typeface="Lato"/>
              <a:buChar char="●"/>
            </a:pPr>
            <a:r>
              <a:rPr lang="en-US" sz="1700" b="1" dirty="0">
                <a:solidFill>
                  <a:schemeClr val="dk1"/>
                </a:solidFill>
                <a:highlight>
                  <a:schemeClr val="lt1"/>
                </a:highlight>
                <a:latin typeface="Lato"/>
                <a:ea typeface="Lato"/>
                <a:cs typeface="Lato"/>
                <a:sym typeface="Lato"/>
              </a:rPr>
              <a:t>“The COVID-19 vaccine puts a chip inside me to track me.”</a:t>
            </a:r>
            <a:endParaRPr sz="1700" b="1" dirty="0">
              <a:solidFill>
                <a:schemeClr val="dk1"/>
              </a:solidFill>
              <a:highlight>
                <a:schemeClr val="lt1"/>
              </a:highlight>
              <a:latin typeface="Lato"/>
              <a:ea typeface="Lato"/>
              <a:cs typeface="Lato"/>
              <a:sym typeface="Lato"/>
            </a:endParaRPr>
          </a:p>
          <a:p>
            <a:pPr marL="457200" lvl="0" indent="-336550" algn="l" rtl="0">
              <a:spcBef>
                <a:spcPts val="1000"/>
              </a:spcBef>
              <a:spcAft>
                <a:spcPts val="0"/>
              </a:spcAft>
              <a:buClr>
                <a:schemeClr val="dk1"/>
              </a:buClr>
              <a:buSzPts val="1700"/>
              <a:buFont typeface="Lato"/>
              <a:buChar char="●"/>
            </a:pPr>
            <a:r>
              <a:rPr lang="en-US" sz="1700" b="1" dirty="0">
                <a:solidFill>
                  <a:schemeClr val="dk1"/>
                </a:solidFill>
                <a:highlight>
                  <a:schemeClr val="lt1"/>
                </a:highlight>
                <a:latin typeface="Lato"/>
                <a:ea typeface="Lato"/>
                <a:cs typeface="Lato"/>
                <a:sym typeface="Lato"/>
              </a:rPr>
              <a:t>“My body can better combat COVID-19 than the vaccine.”</a:t>
            </a:r>
            <a:endParaRPr sz="1700" b="1" dirty="0">
              <a:solidFill>
                <a:schemeClr val="dk1"/>
              </a:solidFill>
              <a:highlight>
                <a:schemeClr val="lt1"/>
              </a:highlight>
              <a:latin typeface="Lato"/>
              <a:ea typeface="Lato"/>
              <a:cs typeface="Lato"/>
              <a:sym typeface="Lato"/>
            </a:endParaRPr>
          </a:p>
          <a:p>
            <a:pPr marL="457200" lvl="0" indent="-336550" algn="l" rtl="0">
              <a:spcBef>
                <a:spcPts val="1000"/>
              </a:spcBef>
              <a:spcAft>
                <a:spcPts val="1000"/>
              </a:spcAft>
              <a:buClr>
                <a:schemeClr val="dk1"/>
              </a:buClr>
              <a:buSzPts val="1700"/>
              <a:buFont typeface="Lato"/>
              <a:buChar char="●"/>
            </a:pPr>
            <a:r>
              <a:rPr lang="en-US" sz="1700" b="1" dirty="0">
                <a:solidFill>
                  <a:schemeClr val="dk1"/>
                </a:solidFill>
                <a:highlight>
                  <a:schemeClr val="lt1"/>
                </a:highlight>
                <a:latin typeface="Lato"/>
                <a:ea typeface="Lato"/>
                <a:cs typeface="Lato"/>
                <a:sym typeface="Lato"/>
              </a:rPr>
              <a:t>“You can’t trust big government.”</a:t>
            </a:r>
            <a:endParaRPr sz="1700" b="1" dirty="0">
              <a:solidFill>
                <a:schemeClr val="dk1"/>
              </a:solidFill>
              <a:highlight>
                <a:schemeClr val="lt1"/>
              </a:highlight>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2266</Words>
  <Application>Microsoft Office PowerPoint</Application>
  <PresentationFormat>On-screen Show (16:9)</PresentationFormat>
  <Paragraphs>249</Paragraphs>
  <Slides>35</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Lato</vt:lpstr>
      <vt:lpstr>Times New Roman</vt:lpstr>
      <vt:lpstr>Lato Black</vt:lpstr>
      <vt:lpstr>Open Sans</vt:lpstr>
      <vt:lpstr>Archivo Black</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Prepare for Conversation</vt:lpstr>
      <vt:lpstr>Helpful Approaches  </vt:lpstr>
      <vt:lpstr>Avoid</vt:lpstr>
      <vt:lpstr>Dialogue </vt:lpstr>
      <vt:lpstr>PowerPoint Presentation</vt:lpstr>
      <vt:lpstr>Openness and Care</vt:lpstr>
      <vt:lpstr>Gather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nurseledcare.org/toolkit</vt:lpstr>
      <vt:lpstr>PowerPoint Presentation</vt:lpstr>
      <vt:lpstr>Learning Collaborative Feedback Survey  Please complete our brief feedback survey  Your responses will help us to assess the effectiveness of the training and improve future Learning Collaboratives.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LETHA</dc:creator>
  <cp:lastModifiedBy>Deepa Mankikar</cp:lastModifiedBy>
  <cp:revision>27</cp:revision>
  <dcterms:modified xsi:type="dcterms:W3CDTF">2021-10-29T18:23:55Z</dcterms:modified>
</cp:coreProperties>
</file>